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79" r:id="rId7"/>
    <p:sldId id="260" r:id="rId8"/>
    <p:sldId id="275" r:id="rId9"/>
    <p:sldId id="262" r:id="rId10"/>
    <p:sldId id="261" r:id="rId11"/>
    <p:sldId id="263" r:id="rId12"/>
    <p:sldId id="264" r:id="rId13"/>
    <p:sldId id="265" r:id="rId14"/>
    <p:sldId id="266" r:id="rId15"/>
    <p:sldId id="278" r:id="rId16"/>
    <p:sldId id="273" r:id="rId17"/>
    <p:sldId id="277" r:id="rId18"/>
    <p:sldId id="276" r:id="rId19"/>
    <p:sldId id="269" r:id="rId20"/>
    <p:sldId id="271" r:id="rId21"/>
    <p:sldId id="274" r:id="rId22"/>
  </p:sldIdLst>
  <p:sldSz cx="12192000" cy="6858000"/>
  <p:notesSz cx="6858000" cy="9144000"/>
  <p:defaultTextStyle>
    <a:defPPr>
      <a:defRPr lang="en-M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136" d="100"/>
          <a:sy n="136" d="100"/>
        </p:scale>
        <p:origin x="-41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63A8-4C2F-6248-84D2-7CA0CEDA7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0A4BB-C421-0545-9562-A494DD8C6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FB7DF-E1DC-1F49-9686-BB7A6CC1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73A87-E88F-F240-AFBB-5779AA7E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5C70F-F79E-634F-9231-4C8C4FC7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95477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387F-E5CC-C24C-87E8-15EA7597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E0DC-189F-8843-9625-6291010F9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041C6-7B45-4049-A823-B0A636B7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BD61-E4CF-8E4A-9D24-77EF1290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BD15-68A5-A24B-BB2C-2DACCA96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23787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9D0F8-FFBB-3947-8A8D-980FDD732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ED59B-0D4C-E345-BEB1-D17C5C839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43F5-C285-5749-8F8F-3D5C5D38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3CB3-A9D6-BB4B-8EBF-94282AB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C6D6E-77E0-CE42-9BF0-651C5E03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4701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77CA-B724-C142-B398-1B450087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D51D-EA5E-3948-ABEC-9AD2E01A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54454-A088-D34A-B3F1-78BA0BD3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6C0D-17ED-524F-868D-940BA29F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DB46-1853-0442-BED0-DD79959A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9145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A737-5C84-2D44-8749-4F3AD7F2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B7E1C-D303-3B49-AC9A-FFEDCFBE2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A1845-6B2F-9540-9207-233AE94F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8B1D-D44A-8B4D-9F04-F78D4F13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7504-E980-9040-89B0-7DABD0CD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4871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713B-D48C-C447-8A29-C93A1915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EAC3-FBB8-6946-B897-B7A537236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B014B-AEB6-CD4D-8A72-98633147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F0B9B-FF21-CD4F-AA52-943718C1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8068E-CEEE-3045-9CBD-9B302CBD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0A8DD-DF7C-2B44-B81F-9CB0A085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898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6EF9-7B77-F945-AC99-50FDC53E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43EC5-5A20-3E4F-97C7-4652CAE57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578A4-B554-FF4F-9A52-2136742F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8951-9682-FB4D-84FC-00720109C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DC4E-5222-DB4B-B687-7000948B7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3DD4E-E375-3742-9D9C-19DEF942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10749-800D-2A44-AF63-1DB6AC91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65EBC-80AD-4246-8D8C-E33046AB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0514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5FB3-013E-584B-8B93-857DDEE5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7AC18-D6C0-6642-B222-32342141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065C7-0803-A641-885D-9691B7A6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929D-2706-CF4D-B8E1-A9316C0B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4724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4328C-5E17-944A-8D1C-825C68B9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D1DEA-CB0E-C44D-839C-50E06BAC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B2631-4F6F-C541-98D7-04F18F55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24881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604E-48CC-A44A-AF99-4636D438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DB35-5FC5-5344-869D-10C2739F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465A6-CD9C-8B4B-B724-BFD7F73C1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C75CC-8396-9942-94BE-1C0B597C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217F1-2A3F-B042-8322-23761252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79003-3AF3-3448-8BF6-424D06D1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0126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BFF9-3C67-D34C-BFFF-983E57C6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C8380-234D-3A4D-9347-4C3514F1D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6BCB9-3C16-9341-8CD0-0CD5C41A9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680F-F9CA-1E41-80FD-14B06DAB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F480B-6DBF-E444-B53D-D519E2ED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C1D3-C04B-7345-BCA3-A3E734D9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31923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F810C-17DB-174A-8161-E908D7A9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3A431-2D5C-DA43-B55E-340BDD5E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CD9E-21A3-6B4A-A7A8-92FE8F24C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271D-8CD2-A24E-848E-039B151A9051}" type="datetimeFigureOut">
              <a:rPr lang="en-MA" smtClean="0"/>
              <a:t>3/25/25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83A5-821F-1A4D-8528-535B862FE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F4FB-4CD9-E743-AEE6-4760315B8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053E-6CDF-CF47-9CBE-EA57CFB554F9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92106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2D2C-BEC7-0746-98CA-35F30392D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Helvetica" pitchFamily="2" charset="0"/>
              </a:rPr>
              <a:t>DESKTOP RESEARCH AND LITERATURE REVIEW</a:t>
            </a:r>
            <a:br>
              <a:rPr lang="en-US" dirty="0">
                <a:effectLst/>
                <a:latin typeface="Helvetica" pitchFamily="2" charset="0"/>
              </a:rPr>
            </a:br>
            <a:endParaRPr lang="en-M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A7336-BD99-454D-A51C-204440B98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A" dirty="0"/>
              <a:t>Introduction to Research PPT4</a:t>
            </a:r>
          </a:p>
        </p:txBody>
      </p:sp>
    </p:spTree>
    <p:extLst>
      <p:ext uri="{BB962C8B-B14F-4D97-AF65-F5344CB8AC3E}">
        <p14:creationId xmlns:p14="http://schemas.microsoft.com/office/powerpoint/2010/main" val="82570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71E0-D20C-0A41-9986-595B0EF3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E4268-C740-6A4F-ACD3-7030EE071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77346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7839-A6C2-5B41-B8EF-4FD6103B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8E2590-C72A-9A45-9B7C-FDEDAE7DA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145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FBFA-485E-3149-9A9D-676364B9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11B34-704E-754B-9393-AAF53B0C2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33385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4189-4EAD-9C40-A083-46EFD878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9427A-C746-4047-84F0-9BD48097C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652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79BC-D0E8-E549-B3F4-CF0F1A71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Google search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F20FDB-2D13-9047-8BAA-6F3733DFC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129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80776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1D3D-4598-5647-8129-47039AEA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472B5-B42B-A34E-85CF-8CB571855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79770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6E4A-1AF7-624A-AFB7-09E39DAE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  <a:t>ICT tools</a:t>
            </a:r>
            <a:endParaRPr lang="en-US" sz="4400" dirty="0">
              <a:solidFill>
                <a:srgbClr val="18181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C1A6-0F18-374E-AC93-F866EDE0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181818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181818"/>
                </a:solidFill>
                <a:latin typeface="Arial" panose="020B0604020202020204" pitchFamily="34" charset="0"/>
              </a:rPr>
              <a:t>T</a:t>
            </a:r>
            <a:r>
              <a:rPr lang="en-US" sz="360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  <a:t>ools like language apps, digital games, and online platforms </a:t>
            </a:r>
            <a:r>
              <a:rPr lang="en-US" sz="3600" dirty="0">
                <a:solidFill>
                  <a:srgbClr val="050A1E"/>
                </a:solidFill>
                <a:effectLst/>
                <a:latin typeface="Arial" panose="020B0604020202020204" pitchFamily="34" charset="0"/>
              </a:rPr>
              <a:t>make learning more interactive and adaptable, enhancing 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motivation</a:t>
            </a:r>
            <a:r>
              <a:rPr lang="en-US" sz="3600" dirty="0">
                <a:solidFill>
                  <a:srgbClr val="050A1E"/>
                </a:solidFill>
                <a:effectLst/>
                <a:latin typeface="Arial" panose="020B0604020202020204" pitchFamily="34" charset="0"/>
              </a:rPr>
              <a:t> and effectiveness</a:t>
            </a:r>
            <a:r>
              <a:rPr lang="en-US" sz="360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  <a:t>. They also help develop crucial digital literacy skills and provide flexible learning opportunities.</a:t>
            </a:r>
          </a:p>
          <a:p>
            <a:endParaRPr lang="en-MA" sz="4000" dirty="0"/>
          </a:p>
        </p:txBody>
      </p:sp>
    </p:spTree>
    <p:extLst>
      <p:ext uri="{BB962C8B-B14F-4D97-AF65-F5344CB8AC3E}">
        <p14:creationId xmlns:p14="http://schemas.microsoft.com/office/powerpoint/2010/main" val="44746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4E1C-E57A-5440-926F-99AC8AF9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Venues as source…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646DD1-8DF3-9B43-918B-7CCE22C65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61416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B40C-F6A8-6341-9BED-F575D724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1A984-2791-F440-BCCC-469A0ACD9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92093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376D-34D3-B04D-9BA6-FE984683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92EF4C-CE78-5E40-90AC-FECAD216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1191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C7B3-7ED5-B144-A9EF-42EA6886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0A40C-2756-334E-B669-3FF4C0D8E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02447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3288-1B05-C041-89C5-4EA45488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E518B-1B2E-6243-9058-61261346F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35140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6409-00F4-CF44-9E5F-1B0764C0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/>
              <a:t>Thank you for watching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428C-2898-4147-A27B-C6F90FD5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104209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D103-EA7F-E04E-9816-C620BAD4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What is secondary or desktop research?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D26E48-0998-B547-88B1-9F9A8F43C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6351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B0A9-0A12-B647-B372-71F52D46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What is the purpose of your research?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304A4-EEFF-CD48-BF08-43D169FD7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0340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2895-8ECE-D44F-8E33-8F8040A7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Example: ICT in ELT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6A549-74FD-0F45-B624-C640D50BC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05832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942C-DA3A-1B45-BF85-DCAEFB92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01034-DAF6-E947-B0C9-4139487C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4747"/>
                </a:solidFill>
                <a:latin typeface="Google Sans"/>
              </a:rPr>
              <a:t>M</a:t>
            </a:r>
            <a:r>
              <a:rPr lang="en-US" sz="4800" b="0" i="0" dirty="0">
                <a:solidFill>
                  <a:srgbClr val="474747"/>
                </a:solidFill>
                <a:effectLst/>
                <a:latin typeface="Google Sans"/>
              </a:rPr>
              <a:t>odern research is about </a:t>
            </a:r>
            <a:r>
              <a:rPr lang="en-US" sz="4800" b="0" i="0" dirty="0">
                <a:solidFill>
                  <a:srgbClr val="040C28"/>
                </a:solidFill>
                <a:effectLst/>
                <a:latin typeface="Google Sans"/>
              </a:rPr>
              <a:t>weaving together different strands of information, thought, and data to place your results into the context of existing research</a:t>
            </a:r>
            <a:r>
              <a:rPr lang="en-US" sz="4800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en-MA" sz="4800" dirty="0"/>
          </a:p>
        </p:txBody>
      </p:sp>
    </p:spTree>
    <p:extLst>
      <p:ext uri="{BB962C8B-B14F-4D97-AF65-F5344CB8AC3E}">
        <p14:creationId xmlns:p14="http://schemas.microsoft.com/office/powerpoint/2010/main" val="80124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C1D2-8F04-4542-BFA1-3BF6C82F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Significance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FFD74-19A2-0E47-8DDA-8B902F55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22548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8101-9B24-8E4D-8E85-179F4FEC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E168-E49D-DE4E-8CB8-1205B9EDB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The use of technology in language classroom can play an important role to 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implement the new curriculum</a:t>
            </a:r>
            <a:r>
              <a:rPr lang="en-US" sz="400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. Nowadays some of the educational institutions are using different technology and internet to teach language. The use of technology and internet in ELT classroom 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enhance language learning</a:t>
            </a:r>
            <a:r>
              <a:rPr lang="en-US" sz="400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178812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5A44-F858-814C-8E0F-4240DCBA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C13D4F-7D7C-3D40-B47A-C6D489700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70133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155</Words>
  <Application>Microsoft Macintosh PowerPoint</Application>
  <PresentationFormat>Widescreen</PresentationFormat>
  <Paragraphs>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Helvetica</vt:lpstr>
      <vt:lpstr>Office Theme</vt:lpstr>
      <vt:lpstr>DESKTOP RESEARCH AND LITERATURE REVIEW </vt:lpstr>
      <vt:lpstr>PowerPoint Presentation</vt:lpstr>
      <vt:lpstr>What is secondary or desktop research?</vt:lpstr>
      <vt:lpstr>What is the purpose of your research?</vt:lpstr>
      <vt:lpstr>Example: ICT in ELT</vt:lpstr>
      <vt:lpstr>PowerPoint Presentation</vt:lpstr>
      <vt:lpstr>Significance</vt:lpstr>
      <vt:lpstr>Significance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search</vt:lpstr>
      <vt:lpstr>PowerPoint Presentation</vt:lpstr>
      <vt:lpstr>ICT tools</vt:lpstr>
      <vt:lpstr>Venues as source…</vt:lpstr>
      <vt:lpstr>PowerPoint Presentation</vt:lpstr>
      <vt:lpstr>PowerPoint Presentation</vt:lpstr>
      <vt:lpstr>PowerPoint Presentation</vt:lpstr>
      <vt:lpstr>Thank you for watching 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DESKTOP RESEARCH AND LITERATURE REVIEW </dc:title>
  <dc:creator>Microsoft Office User</dc:creator>
  <cp:lastModifiedBy>Microsoft Office User</cp:lastModifiedBy>
  <cp:revision>18</cp:revision>
  <dcterms:created xsi:type="dcterms:W3CDTF">2025-02-03T19:16:11Z</dcterms:created>
  <dcterms:modified xsi:type="dcterms:W3CDTF">2025-03-25T10:27:55Z</dcterms:modified>
</cp:coreProperties>
</file>