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8" r:id="rId3"/>
    <p:sldId id="279" r:id="rId4"/>
    <p:sldId id="280" r:id="rId5"/>
    <p:sldId id="282" r:id="rId6"/>
    <p:sldId id="281" r:id="rId7"/>
    <p:sldId id="257" r:id="rId8"/>
    <p:sldId id="258"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2192000" cy="6858000"/>
  <p:notesSz cx="6858000" cy="9144000"/>
  <p:defaultTextStyle>
    <a:defPPr>
      <a:defRPr lang="en-M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snapToObjects="1">
      <p:cViewPr varScale="1">
        <p:scale>
          <a:sx n="120" d="100"/>
          <a:sy n="120" d="100"/>
        </p:scale>
        <p:origin x="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12EC-7F15-D043-B0D1-D440E336CB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A"/>
          </a:p>
        </p:txBody>
      </p:sp>
      <p:sp>
        <p:nvSpPr>
          <p:cNvPr id="3" name="Subtitle 2">
            <a:extLst>
              <a:ext uri="{FF2B5EF4-FFF2-40B4-BE49-F238E27FC236}">
                <a16:creationId xmlns:a16="http://schemas.microsoft.com/office/drawing/2014/main" id="{CF7936EE-976C-F040-893A-194BA086EC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A"/>
          </a:p>
        </p:txBody>
      </p:sp>
      <p:sp>
        <p:nvSpPr>
          <p:cNvPr id="4" name="Date Placeholder 3">
            <a:extLst>
              <a:ext uri="{FF2B5EF4-FFF2-40B4-BE49-F238E27FC236}">
                <a16:creationId xmlns:a16="http://schemas.microsoft.com/office/drawing/2014/main" id="{25DDBB05-7288-AC4C-B944-08B4FF8481AF}"/>
              </a:ext>
            </a:extLst>
          </p:cNvPr>
          <p:cNvSpPr>
            <a:spLocks noGrp="1"/>
          </p:cNvSpPr>
          <p:nvPr>
            <p:ph type="dt" sz="half" idx="10"/>
          </p:nvPr>
        </p:nvSpPr>
        <p:spPr/>
        <p:txBody>
          <a:bodyPr/>
          <a:lstStyle/>
          <a:p>
            <a:fld id="{D17E2AD9-5691-6C45-9E21-A8133911F346}" type="datetimeFigureOut">
              <a:rPr lang="en-MA" smtClean="0"/>
              <a:t>2/5/25</a:t>
            </a:fld>
            <a:endParaRPr lang="en-MA"/>
          </a:p>
        </p:txBody>
      </p:sp>
      <p:sp>
        <p:nvSpPr>
          <p:cNvPr id="5" name="Footer Placeholder 4">
            <a:extLst>
              <a:ext uri="{FF2B5EF4-FFF2-40B4-BE49-F238E27FC236}">
                <a16:creationId xmlns:a16="http://schemas.microsoft.com/office/drawing/2014/main" id="{0062435A-722C-9A47-B81F-D6A70E0CE8DB}"/>
              </a:ext>
            </a:extLst>
          </p:cNvPr>
          <p:cNvSpPr>
            <a:spLocks noGrp="1"/>
          </p:cNvSpPr>
          <p:nvPr>
            <p:ph type="ftr" sz="quarter" idx="11"/>
          </p:nvPr>
        </p:nvSpPr>
        <p:spPr/>
        <p:txBody>
          <a:bodyPr/>
          <a:lstStyle/>
          <a:p>
            <a:endParaRPr lang="en-MA"/>
          </a:p>
        </p:txBody>
      </p:sp>
      <p:sp>
        <p:nvSpPr>
          <p:cNvPr id="6" name="Slide Number Placeholder 5">
            <a:extLst>
              <a:ext uri="{FF2B5EF4-FFF2-40B4-BE49-F238E27FC236}">
                <a16:creationId xmlns:a16="http://schemas.microsoft.com/office/drawing/2014/main" id="{CBD9D3CB-0FDA-164D-87BB-A47D48BC3450}"/>
              </a:ext>
            </a:extLst>
          </p:cNvPr>
          <p:cNvSpPr>
            <a:spLocks noGrp="1"/>
          </p:cNvSpPr>
          <p:nvPr>
            <p:ph type="sldNum" sz="quarter" idx="12"/>
          </p:nvPr>
        </p:nvSpPr>
        <p:spPr/>
        <p:txBody>
          <a:bodyPr/>
          <a:lstStyle/>
          <a:p>
            <a:fld id="{AEE71C6C-10C8-8C49-A636-DD87C5DB0EC5}" type="slidenum">
              <a:rPr lang="en-MA" smtClean="0"/>
              <a:t>‹#›</a:t>
            </a:fld>
            <a:endParaRPr lang="en-MA"/>
          </a:p>
        </p:txBody>
      </p:sp>
    </p:spTree>
    <p:extLst>
      <p:ext uri="{BB962C8B-B14F-4D97-AF65-F5344CB8AC3E}">
        <p14:creationId xmlns:p14="http://schemas.microsoft.com/office/powerpoint/2010/main" val="16608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EE8B-C002-1B41-8E67-6DDE9267096F}"/>
              </a:ext>
            </a:extLst>
          </p:cNvPr>
          <p:cNvSpPr>
            <a:spLocks noGrp="1"/>
          </p:cNvSpPr>
          <p:nvPr>
            <p:ph type="title"/>
          </p:nvPr>
        </p:nvSpPr>
        <p:spPr/>
        <p:txBody>
          <a:bodyPr/>
          <a:lstStyle/>
          <a:p>
            <a:r>
              <a:rPr lang="en-US"/>
              <a:t>Click to edit Master title style</a:t>
            </a:r>
            <a:endParaRPr lang="en-MA"/>
          </a:p>
        </p:txBody>
      </p:sp>
      <p:sp>
        <p:nvSpPr>
          <p:cNvPr id="3" name="Vertical Text Placeholder 2">
            <a:extLst>
              <a:ext uri="{FF2B5EF4-FFF2-40B4-BE49-F238E27FC236}">
                <a16:creationId xmlns:a16="http://schemas.microsoft.com/office/drawing/2014/main" id="{7CCF13C2-B13A-6946-B685-16AEE84FE9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A"/>
          </a:p>
        </p:txBody>
      </p:sp>
      <p:sp>
        <p:nvSpPr>
          <p:cNvPr id="4" name="Date Placeholder 3">
            <a:extLst>
              <a:ext uri="{FF2B5EF4-FFF2-40B4-BE49-F238E27FC236}">
                <a16:creationId xmlns:a16="http://schemas.microsoft.com/office/drawing/2014/main" id="{69310C1F-042F-4A40-88A1-A454D7F85C3C}"/>
              </a:ext>
            </a:extLst>
          </p:cNvPr>
          <p:cNvSpPr>
            <a:spLocks noGrp="1"/>
          </p:cNvSpPr>
          <p:nvPr>
            <p:ph type="dt" sz="half" idx="10"/>
          </p:nvPr>
        </p:nvSpPr>
        <p:spPr/>
        <p:txBody>
          <a:bodyPr/>
          <a:lstStyle/>
          <a:p>
            <a:fld id="{D17E2AD9-5691-6C45-9E21-A8133911F346}" type="datetimeFigureOut">
              <a:rPr lang="en-MA" smtClean="0"/>
              <a:t>2/5/25</a:t>
            </a:fld>
            <a:endParaRPr lang="en-MA"/>
          </a:p>
        </p:txBody>
      </p:sp>
      <p:sp>
        <p:nvSpPr>
          <p:cNvPr id="5" name="Footer Placeholder 4">
            <a:extLst>
              <a:ext uri="{FF2B5EF4-FFF2-40B4-BE49-F238E27FC236}">
                <a16:creationId xmlns:a16="http://schemas.microsoft.com/office/drawing/2014/main" id="{43A3B627-B292-ED42-8D18-A66295B7EAF7}"/>
              </a:ext>
            </a:extLst>
          </p:cNvPr>
          <p:cNvSpPr>
            <a:spLocks noGrp="1"/>
          </p:cNvSpPr>
          <p:nvPr>
            <p:ph type="ftr" sz="quarter" idx="11"/>
          </p:nvPr>
        </p:nvSpPr>
        <p:spPr/>
        <p:txBody>
          <a:bodyPr/>
          <a:lstStyle/>
          <a:p>
            <a:endParaRPr lang="en-MA"/>
          </a:p>
        </p:txBody>
      </p:sp>
      <p:sp>
        <p:nvSpPr>
          <p:cNvPr id="6" name="Slide Number Placeholder 5">
            <a:extLst>
              <a:ext uri="{FF2B5EF4-FFF2-40B4-BE49-F238E27FC236}">
                <a16:creationId xmlns:a16="http://schemas.microsoft.com/office/drawing/2014/main" id="{E741D962-F53E-904D-A80A-353E2445EE8C}"/>
              </a:ext>
            </a:extLst>
          </p:cNvPr>
          <p:cNvSpPr>
            <a:spLocks noGrp="1"/>
          </p:cNvSpPr>
          <p:nvPr>
            <p:ph type="sldNum" sz="quarter" idx="12"/>
          </p:nvPr>
        </p:nvSpPr>
        <p:spPr/>
        <p:txBody>
          <a:bodyPr/>
          <a:lstStyle/>
          <a:p>
            <a:fld id="{AEE71C6C-10C8-8C49-A636-DD87C5DB0EC5}" type="slidenum">
              <a:rPr lang="en-MA" smtClean="0"/>
              <a:t>‹#›</a:t>
            </a:fld>
            <a:endParaRPr lang="en-MA"/>
          </a:p>
        </p:txBody>
      </p:sp>
    </p:spTree>
    <p:extLst>
      <p:ext uri="{BB962C8B-B14F-4D97-AF65-F5344CB8AC3E}">
        <p14:creationId xmlns:p14="http://schemas.microsoft.com/office/powerpoint/2010/main" val="63145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A51D9-064E-6C47-A323-E48DB485FE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A"/>
          </a:p>
        </p:txBody>
      </p:sp>
      <p:sp>
        <p:nvSpPr>
          <p:cNvPr id="3" name="Vertical Text Placeholder 2">
            <a:extLst>
              <a:ext uri="{FF2B5EF4-FFF2-40B4-BE49-F238E27FC236}">
                <a16:creationId xmlns:a16="http://schemas.microsoft.com/office/drawing/2014/main" id="{465A3A9C-747D-2947-96EE-FE1F850259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A"/>
          </a:p>
        </p:txBody>
      </p:sp>
      <p:sp>
        <p:nvSpPr>
          <p:cNvPr id="4" name="Date Placeholder 3">
            <a:extLst>
              <a:ext uri="{FF2B5EF4-FFF2-40B4-BE49-F238E27FC236}">
                <a16:creationId xmlns:a16="http://schemas.microsoft.com/office/drawing/2014/main" id="{41A79A16-9F69-944A-89EB-DED73F8DCFB4}"/>
              </a:ext>
            </a:extLst>
          </p:cNvPr>
          <p:cNvSpPr>
            <a:spLocks noGrp="1"/>
          </p:cNvSpPr>
          <p:nvPr>
            <p:ph type="dt" sz="half" idx="10"/>
          </p:nvPr>
        </p:nvSpPr>
        <p:spPr/>
        <p:txBody>
          <a:bodyPr/>
          <a:lstStyle/>
          <a:p>
            <a:fld id="{D17E2AD9-5691-6C45-9E21-A8133911F346}" type="datetimeFigureOut">
              <a:rPr lang="en-MA" smtClean="0"/>
              <a:t>2/5/25</a:t>
            </a:fld>
            <a:endParaRPr lang="en-MA"/>
          </a:p>
        </p:txBody>
      </p:sp>
      <p:sp>
        <p:nvSpPr>
          <p:cNvPr id="5" name="Footer Placeholder 4">
            <a:extLst>
              <a:ext uri="{FF2B5EF4-FFF2-40B4-BE49-F238E27FC236}">
                <a16:creationId xmlns:a16="http://schemas.microsoft.com/office/drawing/2014/main" id="{9D511963-BB63-1449-BCCA-07BF155D284B}"/>
              </a:ext>
            </a:extLst>
          </p:cNvPr>
          <p:cNvSpPr>
            <a:spLocks noGrp="1"/>
          </p:cNvSpPr>
          <p:nvPr>
            <p:ph type="ftr" sz="quarter" idx="11"/>
          </p:nvPr>
        </p:nvSpPr>
        <p:spPr/>
        <p:txBody>
          <a:bodyPr/>
          <a:lstStyle/>
          <a:p>
            <a:endParaRPr lang="en-MA"/>
          </a:p>
        </p:txBody>
      </p:sp>
      <p:sp>
        <p:nvSpPr>
          <p:cNvPr id="6" name="Slide Number Placeholder 5">
            <a:extLst>
              <a:ext uri="{FF2B5EF4-FFF2-40B4-BE49-F238E27FC236}">
                <a16:creationId xmlns:a16="http://schemas.microsoft.com/office/drawing/2014/main" id="{57FA0C57-AF45-944C-8DFD-9282DB411585}"/>
              </a:ext>
            </a:extLst>
          </p:cNvPr>
          <p:cNvSpPr>
            <a:spLocks noGrp="1"/>
          </p:cNvSpPr>
          <p:nvPr>
            <p:ph type="sldNum" sz="quarter" idx="12"/>
          </p:nvPr>
        </p:nvSpPr>
        <p:spPr/>
        <p:txBody>
          <a:bodyPr/>
          <a:lstStyle/>
          <a:p>
            <a:fld id="{AEE71C6C-10C8-8C49-A636-DD87C5DB0EC5}" type="slidenum">
              <a:rPr lang="en-MA" smtClean="0"/>
              <a:t>‹#›</a:t>
            </a:fld>
            <a:endParaRPr lang="en-MA"/>
          </a:p>
        </p:txBody>
      </p:sp>
    </p:spTree>
    <p:extLst>
      <p:ext uri="{BB962C8B-B14F-4D97-AF65-F5344CB8AC3E}">
        <p14:creationId xmlns:p14="http://schemas.microsoft.com/office/powerpoint/2010/main" val="385679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4317-4C2D-D045-84DC-4D6D342E897D}"/>
              </a:ext>
            </a:extLst>
          </p:cNvPr>
          <p:cNvSpPr>
            <a:spLocks noGrp="1"/>
          </p:cNvSpPr>
          <p:nvPr>
            <p:ph type="title"/>
          </p:nvPr>
        </p:nvSpPr>
        <p:spPr/>
        <p:txBody>
          <a:bodyPr/>
          <a:lstStyle/>
          <a:p>
            <a:r>
              <a:rPr lang="en-US"/>
              <a:t>Click to edit Master title style</a:t>
            </a:r>
            <a:endParaRPr lang="en-MA"/>
          </a:p>
        </p:txBody>
      </p:sp>
      <p:sp>
        <p:nvSpPr>
          <p:cNvPr id="3" name="Content Placeholder 2">
            <a:extLst>
              <a:ext uri="{FF2B5EF4-FFF2-40B4-BE49-F238E27FC236}">
                <a16:creationId xmlns:a16="http://schemas.microsoft.com/office/drawing/2014/main" id="{859B49B4-C7D8-F94C-B46F-288C95776B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A"/>
          </a:p>
        </p:txBody>
      </p:sp>
      <p:sp>
        <p:nvSpPr>
          <p:cNvPr id="4" name="Date Placeholder 3">
            <a:extLst>
              <a:ext uri="{FF2B5EF4-FFF2-40B4-BE49-F238E27FC236}">
                <a16:creationId xmlns:a16="http://schemas.microsoft.com/office/drawing/2014/main" id="{540DF01B-9C78-EE43-A308-DD174BE3B1FB}"/>
              </a:ext>
            </a:extLst>
          </p:cNvPr>
          <p:cNvSpPr>
            <a:spLocks noGrp="1"/>
          </p:cNvSpPr>
          <p:nvPr>
            <p:ph type="dt" sz="half" idx="10"/>
          </p:nvPr>
        </p:nvSpPr>
        <p:spPr/>
        <p:txBody>
          <a:bodyPr/>
          <a:lstStyle/>
          <a:p>
            <a:fld id="{D17E2AD9-5691-6C45-9E21-A8133911F346}" type="datetimeFigureOut">
              <a:rPr lang="en-MA" smtClean="0"/>
              <a:t>2/5/25</a:t>
            </a:fld>
            <a:endParaRPr lang="en-MA"/>
          </a:p>
        </p:txBody>
      </p:sp>
      <p:sp>
        <p:nvSpPr>
          <p:cNvPr id="5" name="Footer Placeholder 4">
            <a:extLst>
              <a:ext uri="{FF2B5EF4-FFF2-40B4-BE49-F238E27FC236}">
                <a16:creationId xmlns:a16="http://schemas.microsoft.com/office/drawing/2014/main" id="{887C7231-F1CF-0A47-9019-534915AA185B}"/>
              </a:ext>
            </a:extLst>
          </p:cNvPr>
          <p:cNvSpPr>
            <a:spLocks noGrp="1"/>
          </p:cNvSpPr>
          <p:nvPr>
            <p:ph type="ftr" sz="quarter" idx="11"/>
          </p:nvPr>
        </p:nvSpPr>
        <p:spPr/>
        <p:txBody>
          <a:bodyPr/>
          <a:lstStyle/>
          <a:p>
            <a:endParaRPr lang="en-MA"/>
          </a:p>
        </p:txBody>
      </p:sp>
      <p:sp>
        <p:nvSpPr>
          <p:cNvPr id="6" name="Slide Number Placeholder 5">
            <a:extLst>
              <a:ext uri="{FF2B5EF4-FFF2-40B4-BE49-F238E27FC236}">
                <a16:creationId xmlns:a16="http://schemas.microsoft.com/office/drawing/2014/main" id="{DAC483BF-EDB1-7944-B05F-99D4AD26EB09}"/>
              </a:ext>
            </a:extLst>
          </p:cNvPr>
          <p:cNvSpPr>
            <a:spLocks noGrp="1"/>
          </p:cNvSpPr>
          <p:nvPr>
            <p:ph type="sldNum" sz="quarter" idx="12"/>
          </p:nvPr>
        </p:nvSpPr>
        <p:spPr/>
        <p:txBody>
          <a:bodyPr/>
          <a:lstStyle/>
          <a:p>
            <a:fld id="{AEE71C6C-10C8-8C49-A636-DD87C5DB0EC5}" type="slidenum">
              <a:rPr lang="en-MA" smtClean="0"/>
              <a:t>‹#›</a:t>
            </a:fld>
            <a:endParaRPr lang="en-MA"/>
          </a:p>
        </p:txBody>
      </p:sp>
    </p:spTree>
    <p:extLst>
      <p:ext uri="{BB962C8B-B14F-4D97-AF65-F5344CB8AC3E}">
        <p14:creationId xmlns:p14="http://schemas.microsoft.com/office/powerpoint/2010/main" val="154235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8F11-8A58-7345-B893-BB1B5E9C5E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A"/>
          </a:p>
        </p:txBody>
      </p:sp>
      <p:sp>
        <p:nvSpPr>
          <p:cNvPr id="3" name="Text Placeholder 2">
            <a:extLst>
              <a:ext uri="{FF2B5EF4-FFF2-40B4-BE49-F238E27FC236}">
                <a16:creationId xmlns:a16="http://schemas.microsoft.com/office/drawing/2014/main" id="{10B27BF6-8AE4-6148-A2B0-BF678602E7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FAEBBE-E5D5-A944-8D45-A416113BC4E3}"/>
              </a:ext>
            </a:extLst>
          </p:cNvPr>
          <p:cNvSpPr>
            <a:spLocks noGrp="1"/>
          </p:cNvSpPr>
          <p:nvPr>
            <p:ph type="dt" sz="half" idx="10"/>
          </p:nvPr>
        </p:nvSpPr>
        <p:spPr/>
        <p:txBody>
          <a:bodyPr/>
          <a:lstStyle/>
          <a:p>
            <a:fld id="{D17E2AD9-5691-6C45-9E21-A8133911F346}" type="datetimeFigureOut">
              <a:rPr lang="en-MA" smtClean="0"/>
              <a:t>2/5/25</a:t>
            </a:fld>
            <a:endParaRPr lang="en-MA"/>
          </a:p>
        </p:txBody>
      </p:sp>
      <p:sp>
        <p:nvSpPr>
          <p:cNvPr id="5" name="Footer Placeholder 4">
            <a:extLst>
              <a:ext uri="{FF2B5EF4-FFF2-40B4-BE49-F238E27FC236}">
                <a16:creationId xmlns:a16="http://schemas.microsoft.com/office/drawing/2014/main" id="{3DF50C36-D335-034F-A596-3E8011FCD781}"/>
              </a:ext>
            </a:extLst>
          </p:cNvPr>
          <p:cNvSpPr>
            <a:spLocks noGrp="1"/>
          </p:cNvSpPr>
          <p:nvPr>
            <p:ph type="ftr" sz="quarter" idx="11"/>
          </p:nvPr>
        </p:nvSpPr>
        <p:spPr/>
        <p:txBody>
          <a:bodyPr/>
          <a:lstStyle/>
          <a:p>
            <a:endParaRPr lang="en-MA"/>
          </a:p>
        </p:txBody>
      </p:sp>
      <p:sp>
        <p:nvSpPr>
          <p:cNvPr id="6" name="Slide Number Placeholder 5">
            <a:extLst>
              <a:ext uri="{FF2B5EF4-FFF2-40B4-BE49-F238E27FC236}">
                <a16:creationId xmlns:a16="http://schemas.microsoft.com/office/drawing/2014/main" id="{F2F08518-76D8-C147-A0BC-7E9510CCFE44}"/>
              </a:ext>
            </a:extLst>
          </p:cNvPr>
          <p:cNvSpPr>
            <a:spLocks noGrp="1"/>
          </p:cNvSpPr>
          <p:nvPr>
            <p:ph type="sldNum" sz="quarter" idx="12"/>
          </p:nvPr>
        </p:nvSpPr>
        <p:spPr/>
        <p:txBody>
          <a:bodyPr/>
          <a:lstStyle/>
          <a:p>
            <a:fld id="{AEE71C6C-10C8-8C49-A636-DD87C5DB0EC5}" type="slidenum">
              <a:rPr lang="en-MA" smtClean="0"/>
              <a:t>‹#›</a:t>
            </a:fld>
            <a:endParaRPr lang="en-MA"/>
          </a:p>
        </p:txBody>
      </p:sp>
    </p:spTree>
    <p:extLst>
      <p:ext uri="{BB962C8B-B14F-4D97-AF65-F5344CB8AC3E}">
        <p14:creationId xmlns:p14="http://schemas.microsoft.com/office/powerpoint/2010/main" val="7974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7C14-FCB2-A34B-B95C-350C97776450}"/>
              </a:ext>
            </a:extLst>
          </p:cNvPr>
          <p:cNvSpPr>
            <a:spLocks noGrp="1"/>
          </p:cNvSpPr>
          <p:nvPr>
            <p:ph type="title"/>
          </p:nvPr>
        </p:nvSpPr>
        <p:spPr/>
        <p:txBody>
          <a:bodyPr/>
          <a:lstStyle/>
          <a:p>
            <a:r>
              <a:rPr lang="en-US"/>
              <a:t>Click to edit Master title style</a:t>
            </a:r>
            <a:endParaRPr lang="en-MA"/>
          </a:p>
        </p:txBody>
      </p:sp>
      <p:sp>
        <p:nvSpPr>
          <p:cNvPr id="3" name="Content Placeholder 2">
            <a:extLst>
              <a:ext uri="{FF2B5EF4-FFF2-40B4-BE49-F238E27FC236}">
                <a16:creationId xmlns:a16="http://schemas.microsoft.com/office/drawing/2014/main" id="{AEAF4EFC-DE97-EF41-AEBB-CAF4794DB0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A"/>
          </a:p>
        </p:txBody>
      </p:sp>
      <p:sp>
        <p:nvSpPr>
          <p:cNvPr id="4" name="Content Placeholder 3">
            <a:extLst>
              <a:ext uri="{FF2B5EF4-FFF2-40B4-BE49-F238E27FC236}">
                <a16:creationId xmlns:a16="http://schemas.microsoft.com/office/drawing/2014/main" id="{78D88957-7924-654F-B301-6249C11794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A"/>
          </a:p>
        </p:txBody>
      </p:sp>
      <p:sp>
        <p:nvSpPr>
          <p:cNvPr id="5" name="Date Placeholder 4">
            <a:extLst>
              <a:ext uri="{FF2B5EF4-FFF2-40B4-BE49-F238E27FC236}">
                <a16:creationId xmlns:a16="http://schemas.microsoft.com/office/drawing/2014/main" id="{5858EC0B-AD50-7642-B763-6C63BFDB3F75}"/>
              </a:ext>
            </a:extLst>
          </p:cNvPr>
          <p:cNvSpPr>
            <a:spLocks noGrp="1"/>
          </p:cNvSpPr>
          <p:nvPr>
            <p:ph type="dt" sz="half" idx="10"/>
          </p:nvPr>
        </p:nvSpPr>
        <p:spPr/>
        <p:txBody>
          <a:bodyPr/>
          <a:lstStyle/>
          <a:p>
            <a:fld id="{D17E2AD9-5691-6C45-9E21-A8133911F346}" type="datetimeFigureOut">
              <a:rPr lang="en-MA" smtClean="0"/>
              <a:t>2/5/25</a:t>
            </a:fld>
            <a:endParaRPr lang="en-MA"/>
          </a:p>
        </p:txBody>
      </p:sp>
      <p:sp>
        <p:nvSpPr>
          <p:cNvPr id="6" name="Footer Placeholder 5">
            <a:extLst>
              <a:ext uri="{FF2B5EF4-FFF2-40B4-BE49-F238E27FC236}">
                <a16:creationId xmlns:a16="http://schemas.microsoft.com/office/drawing/2014/main" id="{0100411A-D88A-9548-A9C5-AAA516968BF7}"/>
              </a:ext>
            </a:extLst>
          </p:cNvPr>
          <p:cNvSpPr>
            <a:spLocks noGrp="1"/>
          </p:cNvSpPr>
          <p:nvPr>
            <p:ph type="ftr" sz="quarter" idx="11"/>
          </p:nvPr>
        </p:nvSpPr>
        <p:spPr/>
        <p:txBody>
          <a:bodyPr/>
          <a:lstStyle/>
          <a:p>
            <a:endParaRPr lang="en-MA"/>
          </a:p>
        </p:txBody>
      </p:sp>
      <p:sp>
        <p:nvSpPr>
          <p:cNvPr id="7" name="Slide Number Placeholder 6">
            <a:extLst>
              <a:ext uri="{FF2B5EF4-FFF2-40B4-BE49-F238E27FC236}">
                <a16:creationId xmlns:a16="http://schemas.microsoft.com/office/drawing/2014/main" id="{A096C414-6668-FF47-A156-C5111ED1623D}"/>
              </a:ext>
            </a:extLst>
          </p:cNvPr>
          <p:cNvSpPr>
            <a:spLocks noGrp="1"/>
          </p:cNvSpPr>
          <p:nvPr>
            <p:ph type="sldNum" sz="quarter" idx="12"/>
          </p:nvPr>
        </p:nvSpPr>
        <p:spPr/>
        <p:txBody>
          <a:bodyPr/>
          <a:lstStyle/>
          <a:p>
            <a:fld id="{AEE71C6C-10C8-8C49-A636-DD87C5DB0EC5}" type="slidenum">
              <a:rPr lang="en-MA" smtClean="0"/>
              <a:t>‹#›</a:t>
            </a:fld>
            <a:endParaRPr lang="en-MA"/>
          </a:p>
        </p:txBody>
      </p:sp>
    </p:spTree>
    <p:extLst>
      <p:ext uri="{BB962C8B-B14F-4D97-AF65-F5344CB8AC3E}">
        <p14:creationId xmlns:p14="http://schemas.microsoft.com/office/powerpoint/2010/main" val="379242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238F-FDA1-814E-8505-D2BB6D137863}"/>
              </a:ext>
            </a:extLst>
          </p:cNvPr>
          <p:cNvSpPr>
            <a:spLocks noGrp="1"/>
          </p:cNvSpPr>
          <p:nvPr>
            <p:ph type="title"/>
          </p:nvPr>
        </p:nvSpPr>
        <p:spPr>
          <a:xfrm>
            <a:off x="839788" y="365125"/>
            <a:ext cx="10515600" cy="1325563"/>
          </a:xfrm>
        </p:spPr>
        <p:txBody>
          <a:bodyPr/>
          <a:lstStyle/>
          <a:p>
            <a:r>
              <a:rPr lang="en-US"/>
              <a:t>Click to edit Master title style</a:t>
            </a:r>
            <a:endParaRPr lang="en-MA"/>
          </a:p>
        </p:txBody>
      </p:sp>
      <p:sp>
        <p:nvSpPr>
          <p:cNvPr id="3" name="Text Placeholder 2">
            <a:extLst>
              <a:ext uri="{FF2B5EF4-FFF2-40B4-BE49-F238E27FC236}">
                <a16:creationId xmlns:a16="http://schemas.microsoft.com/office/drawing/2014/main" id="{46D2E762-75B1-C945-BCF5-225D8C843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95F63-28CC-1D4C-BB6A-12592CCA5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A"/>
          </a:p>
        </p:txBody>
      </p:sp>
      <p:sp>
        <p:nvSpPr>
          <p:cNvPr id="5" name="Text Placeholder 4">
            <a:extLst>
              <a:ext uri="{FF2B5EF4-FFF2-40B4-BE49-F238E27FC236}">
                <a16:creationId xmlns:a16="http://schemas.microsoft.com/office/drawing/2014/main" id="{6060C859-9D21-5341-AF7F-222B1E044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3CD7E2-512B-6147-8882-5BCC861D8B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A"/>
          </a:p>
        </p:txBody>
      </p:sp>
      <p:sp>
        <p:nvSpPr>
          <p:cNvPr id="7" name="Date Placeholder 6">
            <a:extLst>
              <a:ext uri="{FF2B5EF4-FFF2-40B4-BE49-F238E27FC236}">
                <a16:creationId xmlns:a16="http://schemas.microsoft.com/office/drawing/2014/main" id="{7373640B-A0EB-5446-939A-12CA96438E13}"/>
              </a:ext>
            </a:extLst>
          </p:cNvPr>
          <p:cNvSpPr>
            <a:spLocks noGrp="1"/>
          </p:cNvSpPr>
          <p:nvPr>
            <p:ph type="dt" sz="half" idx="10"/>
          </p:nvPr>
        </p:nvSpPr>
        <p:spPr/>
        <p:txBody>
          <a:bodyPr/>
          <a:lstStyle/>
          <a:p>
            <a:fld id="{D17E2AD9-5691-6C45-9E21-A8133911F346}" type="datetimeFigureOut">
              <a:rPr lang="en-MA" smtClean="0"/>
              <a:t>2/5/25</a:t>
            </a:fld>
            <a:endParaRPr lang="en-MA"/>
          </a:p>
        </p:txBody>
      </p:sp>
      <p:sp>
        <p:nvSpPr>
          <p:cNvPr id="8" name="Footer Placeholder 7">
            <a:extLst>
              <a:ext uri="{FF2B5EF4-FFF2-40B4-BE49-F238E27FC236}">
                <a16:creationId xmlns:a16="http://schemas.microsoft.com/office/drawing/2014/main" id="{E38CFF7B-9D89-904A-BD36-060E9A1E198B}"/>
              </a:ext>
            </a:extLst>
          </p:cNvPr>
          <p:cNvSpPr>
            <a:spLocks noGrp="1"/>
          </p:cNvSpPr>
          <p:nvPr>
            <p:ph type="ftr" sz="quarter" idx="11"/>
          </p:nvPr>
        </p:nvSpPr>
        <p:spPr/>
        <p:txBody>
          <a:bodyPr/>
          <a:lstStyle/>
          <a:p>
            <a:endParaRPr lang="en-MA"/>
          </a:p>
        </p:txBody>
      </p:sp>
      <p:sp>
        <p:nvSpPr>
          <p:cNvPr id="9" name="Slide Number Placeholder 8">
            <a:extLst>
              <a:ext uri="{FF2B5EF4-FFF2-40B4-BE49-F238E27FC236}">
                <a16:creationId xmlns:a16="http://schemas.microsoft.com/office/drawing/2014/main" id="{DD47D5C8-E175-0B4B-99BB-E3503A933F86}"/>
              </a:ext>
            </a:extLst>
          </p:cNvPr>
          <p:cNvSpPr>
            <a:spLocks noGrp="1"/>
          </p:cNvSpPr>
          <p:nvPr>
            <p:ph type="sldNum" sz="quarter" idx="12"/>
          </p:nvPr>
        </p:nvSpPr>
        <p:spPr/>
        <p:txBody>
          <a:bodyPr/>
          <a:lstStyle/>
          <a:p>
            <a:fld id="{AEE71C6C-10C8-8C49-A636-DD87C5DB0EC5}" type="slidenum">
              <a:rPr lang="en-MA" smtClean="0"/>
              <a:t>‹#›</a:t>
            </a:fld>
            <a:endParaRPr lang="en-MA"/>
          </a:p>
        </p:txBody>
      </p:sp>
    </p:spTree>
    <p:extLst>
      <p:ext uri="{BB962C8B-B14F-4D97-AF65-F5344CB8AC3E}">
        <p14:creationId xmlns:p14="http://schemas.microsoft.com/office/powerpoint/2010/main" val="199732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A011-8A6C-9C41-B50C-F33B6E78B4A6}"/>
              </a:ext>
            </a:extLst>
          </p:cNvPr>
          <p:cNvSpPr>
            <a:spLocks noGrp="1"/>
          </p:cNvSpPr>
          <p:nvPr>
            <p:ph type="title"/>
          </p:nvPr>
        </p:nvSpPr>
        <p:spPr/>
        <p:txBody>
          <a:bodyPr/>
          <a:lstStyle/>
          <a:p>
            <a:r>
              <a:rPr lang="en-US"/>
              <a:t>Click to edit Master title style</a:t>
            </a:r>
            <a:endParaRPr lang="en-MA"/>
          </a:p>
        </p:txBody>
      </p:sp>
      <p:sp>
        <p:nvSpPr>
          <p:cNvPr id="3" name="Date Placeholder 2">
            <a:extLst>
              <a:ext uri="{FF2B5EF4-FFF2-40B4-BE49-F238E27FC236}">
                <a16:creationId xmlns:a16="http://schemas.microsoft.com/office/drawing/2014/main" id="{93C71C07-B216-4645-94C0-BCFDDF35879F}"/>
              </a:ext>
            </a:extLst>
          </p:cNvPr>
          <p:cNvSpPr>
            <a:spLocks noGrp="1"/>
          </p:cNvSpPr>
          <p:nvPr>
            <p:ph type="dt" sz="half" idx="10"/>
          </p:nvPr>
        </p:nvSpPr>
        <p:spPr/>
        <p:txBody>
          <a:bodyPr/>
          <a:lstStyle/>
          <a:p>
            <a:fld id="{D17E2AD9-5691-6C45-9E21-A8133911F346}" type="datetimeFigureOut">
              <a:rPr lang="en-MA" smtClean="0"/>
              <a:t>2/5/25</a:t>
            </a:fld>
            <a:endParaRPr lang="en-MA"/>
          </a:p>
        </p:txBody>
      </p:sp>
      <p:sp>
        <p:nvSpPr>
          <p:cNvPr id="4" name="Footer Placeholder 3">
            <a:extLst>
              <a:ext uri="{FF2B5EF4-FFF2-40B4-BE49-F238E27FC236}">
                <a16:creationId xmlns:a16="http://schemas.microsoft.com/office/drawing/2014/main" id="{78C391CE-FEE6-984A-9576-E4C316235DC7}"/>
              </a:ext>
            </a:extLst>
          </p:cNvPr>
          <p:cNvSpPr>
            <a:spLocks noGrp="1"/>
          </p:cNvSpPr>
          <p:nvPr>
            <p:ph type="ftr" sz="quarter" idx="11"/>
          </p:nvPr>
        </p:nvSpPr>
        <p:spPr/>
        <p:txBody>
          <a:bodyPr/>
          <a:lstStyle/>
          <a:p>
            <a:endParaRPr lang="en-MA"/>
          </a:p>
        </p:txBody>
      </p:sp>
      <p:sp>
        <p:nvSpPr>
          <p:cNvPr id="5" name="Slide Number Placeholder 4">
            <a:extLst>
              <a:ext uri="{FF2B5EF4-FFF2-40B4-BE49-F238E27FC236}">
                <a16:creationId xmlns:a16="http://schemas.microsoft.com/office/drawing/2014/main" id="{B278E917-FD9F-5847-8C4B-A4A3B4162023}"/>
              </a:ext>
            </a:extLst>
          </p:cNvPr>
          <p:cNvSpPr>
            <a:spLocks noGrp="1"/>
          </p:cNvSpPr>
          <p:nvPr>
            <p:ph type="sldNum" sz="quarter" idx="12"/>
          </p:nvPr>
        </p:nvSpPr>
        <p:spPr/>
        <p:txBody>
          <a:bodyPr/>
          <a:lstStyle/>
          <a:p>
            <a:fld id="{AEE71C6C-10C8-8C49-A636-DD87C5DB0EC5}" type="slidenum">
              <a:rPr lang="en-MA" smtClean="0"/>
              <a:t>‹#›</a:t>
            </a:fld>
            <a:endParaRPr lang="en-MA"/>
          </a:p>
        </p:txBody>
      </p:sp>
    </p:spTree>
    <p:extLst>
      <p:ext uri="{BB962C8B-B14F-4D97-AF65-F5344CB8AC3E}">
        <p14:creationId xmlns:p14="http://schemas.microsoft.com/office/powerpoint/2010/main" val="260537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5CC5E5-CE83-854C-8004-0F373ADDD7F6}"/>
              </a:ext>
            </a:extLst>
          </p:cNvPr>
          <p:cNvSpPr>
            <a:spLocks noGrp="1"/>
          </p:cNvSpPr>
          <p:nvPr>
            <p:ph type="dt" sz="half" idx="10"/>
          </p:nvPr>
        </p:nvSpPr>
        <p:spPr/>
        <p:txBody>
          <a:bodyPr/>
          <a:lstStyle/>
          <a:p>
            <a:fld id="{D17E2AD9-5691-6C45-9E21-A8133911F346}" type="datetimeFigureOut">
              <a:rPr lang="en-MA" smtClean="0"/>
              <a:t>2/5/25</a:t>
            </a:fld>
            <a:endParaRPr lang="en-MA"/>
          </a:p>
        </p:txBody>
      </p:sp>
      <p:sp>
        <p:nvSpPr>
          <p:cNvPr id="3" name="Footer Placeholder 2">
            <a:extLst>
              <a:ext uri="{FF2B5EF4-FFF2-40B4-BE49-F238E27FC236}">
                <a16:creationId xmlns:a16="http://schemas.microsoft.com/office/drawing/2014/main" id="{E17581C9-51A3-9B45-84D9-BF29DED10D6F}"/>
              </a:ext>
            </a:extLst>
          </p:cNvPr>
          <p:cNvSpPr>
            <a:spLocks noGrp="1"/>
          </p:cNvSpPr>
          <p:nvPr>
            <p:ph type="ftr" sz="quarter" idx="11"/>
          </p:nvPr>
        </p:nvSpPr>
        <p:spPr/>
        <p:txBody>
          <a:bodyPr/>
          <a:lstStyle/>
          <a:p>
            <a:endParaRPr lang="en-MA"/>
          </a:p>
        </p:txBody>
      </p:sp>
      <p:sp>
        <p:nvSpPr>
          <p:cNvPr id="4" name="Slide Number Placeholder 3">
            <a:extLst>
              <a:ext uri="{FF2B5EF4-FFF2-40B4-BE49-F238E27FC236}">
                <a16:creationId xmlns:a16="http://schemas.microsoft.com/office/drawing/2014/main" id="{7D692A4F-E645-EC4C-9A68-60A93D6DDF27}"/>
              </a:ext>
            </a:extLst>
          </p:cNvPr>
          <p:cNvSpPr>
            <a:spLocks noGrp="1"/>
          </p:cNvSpPr>
          <p:nvPr>
            <p:ph type="sldNum" sz="quarter" idx="12"/>
          </p:nvPr>
        </p:nvSpPr>
        <p:spPr/>
        <p:txBody>
          <a:bodyPr/>
          <a:lstStyle/>
          <a:p>
            <a:fld id="{AEE71C6C-10C8-8C49-A636-DD87C5DB0EC5}" type="slidenum">
              <a:rPr lang="en-MA" smtClean="0"/>
              <a:t>‹#›</a:t>
            </a:fld>
            <a:endParaRPr lang="en-MA"/>
          </a:p>
        </p:txBody>
      </p:sp>
    </p:spTree>
    <p:extLst>
      <p:ext uri="{BB962C8B-B14F-4D97-AF65-F5344CB8AC3E}">
        <p14:creationId xmlns:p14="http://schemas.microsoft.com/office/powerpoint/2010/main" val="17721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4C87-401A-9C46-A8F4-AECD2C608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A"/>
          </a:p>
        </p:txBody>
      </p:sp>
      <p:sp>
        <p:nvSpPr>
          <p:cNvPr id="3" name="Content Placeholder 2">
            <a:extLst>
              <a:ext uri="{FF2B5EF4-FFF2-40B4-BE49-F238E27FC236}">
                <a16:creationId xmlns:a16="http://schemas.microsoft.com/office/drawing/2014/main" id="{4A6440E2-101E-FD48-9D49-C497ECBA4C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A"/>
          </a:p>
        </p:txBody>
      </p:sp>
      <p:sp>
        <p:nvSpPr>
          <p:cNvPr id="4" name="Text Placeholder 3">
            <a:extLst>
              <a:ext uri="{FF2B5EF4-FFF2-40B4-BE49-F238E27FC236}">
                <a16:creationId xmlns:a16="http://schemas.microsoft.com/office/drawing/2014/main" id="{845150BB-E966-BA45-A745-44F8ED5DF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8755D-F27B-7F48-B945-39F912F560A5}"/>
              </a:ext>
            </a:extLst>
          </p:cNvPr>
          <p:cNvSpPr>
            <a:spLocks noGrp="1"/>
          </p:cNvSpPr>
          <p:nvPr>
            <p:ph type="dt" sz="half" idx="10"/>
          </p:nvPr>
        </p:nvSpPr>
        <p:spPr/>
        <p:txBody>
          <a:bodyPr/>
          <a:lstStyle/>
          <a:p>
            <a:fld id="{D17E2AD9-5691-6C45-9E21-A8133911F346}" type="datetimeFigureOut">
              <a:rPr lang="en-MA" smtClean="0"/>
              <a:t>2/5/25</a:t>
            </a:fld>
            <a:endParaRPr lang="en-MA"/>
          </a:p>
        </p:txBody>
      </p:sp>
      <p:sp>
        <p:nvSpPr>
          <p:cNvPr id="6" name="Footer Placeholder 5">
            <a:extLst>
              <a:ext uri="{FF2B5EF4-FFF2-40B4-BE49-F238E27FC236}">
                <a16:creationId xmlns:a16="http://schemas.microsoft.com/office/drawing/2014/main" id="{54AC9752-FF4E-AF48-8A57-40EA85D71DF1}"/>
              </a:ext>
            </a:extLst>
          </p:cNvPr>
          <p:cNvSpPr>
            <a:spLocks noGrp="1"/>
          </p:cNvSpPr>
          <p:nvPr>
            <p:ph type="ftr" sz="quarter" idx="11"/>
          </p:nvPr>
        </p:nvSpPr>
        <p:spPr/>
        <p:txBody>
          <a:bodyPr/>
          <a:lstStyle/>
          <a:p>
            <a:endParaRPr lang="en-MA"/>
          </a:p>
        </p:txBody>
      </p:sp>
      <p:sp>
        <p:nvSpPr>
          <p:cNvPr id="7" name="Slide Number Placeholder 6">
            <a:extLst>
              <a:ext uri="{FF2B5EF4-FFF2-40B4-BE49-F238E27FC236}">
                <a16:creationId xmlns:a16="http://schemas.microsoft.com/office/drawing/2014/main" id="{C90E1863-0A5A-5246-9267-A55AF5FEAB50}"/>
              </a:ext>
            </a:extLst>
          </p:cNvPr>
          <p:cNvSpPr>
            <a:spLocks noGrp="1"/>
          </p:cNvSpPr>
          <p:nvPr>
            <p:ph type="sldNum" sz="quarter" idx="12"/>
          </p:nvPr>
        </p:nvSpPr>
        <p:spPr/>
        <p:txBody>
          <a:bodyPr/>
          <a:lstStyle/>
          <a:p>
            <a:fld id="{AEE71C6C-10C8-8C49-A636-DD87C5DB0EC5}" type="slidenum">
              <a:rPr lang="en-MA" smtClean="0"/>
              <a:t>‹#›</a:t>
            </a:fld>
            <a:endParaRPr lang="en-MA"/>
          </a:p>
        </p:txBody>
      </p:sp>
    </p:spTree>
    <p:extLst>
      <p:ext uri="{BB962C8B-B14F-4D97-AF65-F5344CB8AC3E}">
        <p14:creationId xmlns:p14="http://schemas.microsoft.com/office/powerpoint/2010/main" val="102554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CE4C-736B-CE4C-85C0-2FB2227BA4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A"/>
          </a:p>
        </p:txBody>
      </p:sp>
      <p:sp>
        <p:nvSpPr>
          <p:cNvPr id="3" name="Picture Placeholder 2">
            <a:extLst>
              <a:ext uri="{FF2B5EF4-FFF2-40B4-BE49-F238E27FC236}">
                <a16:creationId xmlns:a16="http://schemas.microsoft.com/office/drawing/2014/main" id="{592E0B3E-D3F5-D144-82A4-466B9D2AA4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A"/>
          </a:p>
        </p:txBody>
      </p:sp>
      <p:sp>
        <p:nvSpPr>
          <p:cNvPr id="4" name="Text Placeholder 3">
            <a:extLst>
              <a:ext uri="{FF2B5EF4-FFF2-40B4-BE49-F238E27FC236}">
                <a16:creationId xmlns:a16="http://schemas.microsoft.com/office/drawing/2014/main" id="{F474E356-C620-3840-B387-20D994858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CDD2E5-6905-954E-9ED6-9CB49D2A68DD}"/>
              </a:ext>
            </a:extLst>
          </p:cNvPr>
          <p:cNvSpPr>
            <a:spLocks noGrp="1"/>
          </p:cNvSpPr>
          <p:nvPr>
            <p:ph type="dt" sz="half" idx="10"/>
          </p:nvPr>
        </p:nvSpPr>
        <p:spPr/>
        <p:txBody>
          <a:bodyPr/>
          <a:lstStyle/>
          <a:p>
            <a:fld id="{D17E2AD9-5691-6C45-9E21-A8133911F346}" type="datetimeFigureOut">
              <a:rPr lang="en-MA" smtClean="0"/>
              <a:t>2/5/25</a:t>
            </a:fld>
            <a:endParaRPr lang="en-MA"/>
          </a:p>
        </p:txBody>
      </p:sp>
      <p:sp>
        <p:nvSpPr>
          <p:cNvPr id="6" name="Footer Placeholder 5">
            <a:extLst>
              <a:ext uri="{FF2B5EF4-FFF2-40B4-BE49-F238E27FC236}">
                <a16:creationId xmlns:a16="http://schemas.microsoft.com/office/drawing/2014/main" id="{8FA399F2-20A7-364F-94D6-4AD48AAF2CA8}"/>
              </a:ext>
            </a:extLst>
          </p:cNvPr>
          <p:cNvSpPr>
            <a:spLocks noGrp="1"/>
          </p:cNvSpPr>
          <p:nvPr>
            <p:ph type="ftr" sz="quarter" idx="11"/>
          </p:nvPr>
        </p:nvSpPr>
        <p:spPr/>
        <p:txBody>
          <a:bodyPr/>
          <a:lstStyle/>
          <a:p>
            <a:endParaRPr lang="en-MA"/>
          </a:p>
        </p:txBody>
      </p:sp>
      <p:sp>
        <p:nvSpPr>
          <p:cNvPr id="7" name="Slide Number Placeholder 6">
            <a:extLst>
              <a:ext uri="{FF2B5EF4-FFF2-40B4-BE49-F238E27FC236}">
                <a16:creationId xmlns:a16="http://schemas.microsoft.com/office/drawing/2014/main" id="{71F92A3D-BF9B-6D49-AEC9-3AF8DAB35B35}"/>
              </a:ext>
            </a:extLst>
          </p:cNvPr>
          <p:cNvSpPr>
            <a:spLocks noGrp="1"/>
          </p:cNvSpPr>
          <p:nvPr>
            <p:ph type="sldNum" sz="quarter" idx="12"/>
          </p:nvPr>
        </p:nvSpPr>
        <p:spPr/>
        <p:txBody>
          <a:bodyPr/>
          <a:lstStyle/>
          <a:p>
            <a:fld id="{AEE71C6C-10C8-8C49-A636-DD87C5DB0EC5}" type="slidenum">
              <a:rPr lang="en-MA" smtClean="0"/>
              <a:t>‹#›</a:t>
            </a:fld>
            <a:endParaRPr lang="en-MA"/>
          </a:p>
        </p:txBody>
      </p:sp>
    </p:spTree>
    <p:extLst>
      <p:ext uri="{BB962C8B-B14F-4D97-AF65-F5344CB8AC3E}">
        <p14:creationId xmlns:p14="http://schemas.microsoft.com/office/powerpoint/2010/main" val="47029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C5E51-F4BA-D549-8117-8CD91BDBC9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A"/>
          </a:p>
        </p:txBody>
      </p:sp>
      <p:sp>
        <p:nvSpPr>
          <p:cNvPr id="3" name="Text Placeholder 2">
            <a:extLst>
              <a:ext uri="{FF2B5EF4-FFF2-40B4-BE49-F238E27FC236}">
                <a16:creationId xmlns:a16="http://schemas.microsoft.com/office/drawing/2014/main" id="{EF611DD3-BF5D-8E43-83DB-ED9C34DA73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A"/>
          </a:p>
        </p:txBody>
      </p:sp>
      <p:sp>
        <p:nvSpPr>
          <p:cNvPr id="4" name="Date Placeholder 3">
            <a:extLst>
              <a:ext uri="{FF2B5EF4-FFF2-40B4-BE49-F238E27FC236}">
                <a16:creationId xmlns:a16="http://schemas.microsoft.com/office/drawing/2014/main" id="{82BAA37B-B539-D442-878E-8C07051E4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E2AD9-5691-6C45-9E21-A8133911F346}" type="datetimeFigureOut">
              <a:rPr lang="en-MA" smtClean="0"/>
              <a:t>2/5/25</a:t>
            </a:fld>
            <a:endParaRPr lang="en-MA"/>
          </a:p>
        </p:txBody>
      </p:sp>
      <p:sp>
        <p:nvSpPr>
          <p:cNvPr id="5" name="Footer Placeholder 4">
            <a:extLst>
              <a:ext uri="{FF2B5EF4-FFF2-40B4-BE49-F238E27FC236}">
                <a16:creationId xmlns:a16="http://schemas.microsoft.com/office/drawing/2014/main" id="{6D80A47F-7FA6-1346-9D0E-EAD9E60F3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A"/>
          </a:p>
        </p:txBody>
      </p:sp>
      <p:sp>
        <p:nvSpPr>
          <p:cNvPr id="6" name="Slide Number Placeholder 5">
            <a:extLst>
              <a:ext uri="{FF2B5EF4-FFF2-40B4-BE49-F238E27FC236}">
                <a16:creationId xmlns:a16="http://schemas.microsoft.com/office/drawing/2014/main" id="{04325E91-03EF-4843-A3BA-E766353CBB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71C6C-10C8-8C49-A636-DD87C5DB0EC5}" type="slidenum">
              <a:rPr lang="en-MA" smtClean="0"/>
              <a:t>‹#›</a:t>
            </a:fld>
            <a:endParaRPr lang="en-MA"/>
          </a:p>
        </p:txBody>
      </p:sp>
    </p:spTree>
    <p:extLst>
      <p:ext uri="{BB962C8B-B14F-4D97-AF65-F5344CB8AC3E}">
        <p14:creationId xmlns:p14="http://schemas.microsoft.com/office/powerpoint/2010/main" val="997277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F759-91E2-7D49-93BA-F2C614BFA8C4}"/>
              </a:ext>
            </a:extLst>
          </p:cNvPr>
          <p:cNvSpPr>
            <a:spLocks noGrp="1"/>
          </p:cNvSpPr>
          <p:nvPr>
            <p:ph type="ctrTitle"/>
          </p:nvPr>
        </p:nvSpPr>
        <p:spPr/>
        <p:txBody>
          <a:bodyPr/>
          <a:lstStyle/>
          <a:p>
            <a:r>
              <a:rPr lang="en-MA"/>
              <a:t>Road of </a:t>
            </a:r>
            <a:r>
              <a:rPr lang="en-MA" dirty="0"/>
              <a:t>Research</a:t>
            </a:r>
          </a:p>
        </p:txBody>
      </p:sp>
      <p:sp>
        <p:nvSpPr>
          <p:cNvPr id="3" name="Subtitle 2">
            <a:extLst>
              <a:ext uri="{FF2B5EF4-FFF2-40B4-BE49-F238E27FC236}">
                <a16:creationId xmlns:a16="http://schemas.microsoft.com/office/drawing/2014/main" id="{652851E3-72E6-414E-B250-FB87726FB91B}"/>
              </a:ext>
            </a:extLst>
          </p:cNvPr>
          <p:cNvSpPr>
            <a:spLocks noGrp="1"/>
          </p:cNvSpPr>
          <p:nvPr>
            <p:ph type="subTitle" idx="1"/>
          </p:nvPr>
        </p:nvSpPr>
        <p:spPr/>
        <p:txBody>
          <a:bodyPr/>
          <a:lstStyle/>
          <a:p>
            <a:r>
              <a:rPr lang="en-MA" dirty="0"/>
              <a:t>Introduction to Research PPT2</a:t>
            </a:r>
          </a:p>
        </p:txBody>
      </p:sp>
    </p:spTree>
    <p:extLst>
      <p:ext uri="{BB962C8B-B14F-4D97-AF65-F5344CB8AC3E}">
        <p14:creationId xmlns:p14="http://schemas.microsoft.com/office/powerpoint/2010/main" val="143921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1551-339E-E042-B2D2-3C928B5B2818}"/>
              </a:ext>
            </a:extLst>
          </p:cNvPr>
          <p:cNvSpPr>
            <a:spLocks noGrp="1"/>
          </p:cNvSpPr>
          <p:nvPr>
            <p:ph type="title"/>
          </p:nvPr>
        </p:nvSpPr>
        <p:spPr/>
        <p:txBody>
          <a:bodyPr/>
          <a:lstStyle/>
          <a:p>
            <a:r>
              <a:rPr lang="en-MA" dirty="0"/>
              <a:t>Studies, Angles, Approach</a:t>
            </a:r>
          </a:p>
        </p:txBody>
      </p:sp>
      <p:pic>
        <p:nvPicPr>
          <p:cNvPr id="5" name="Content Placeholder 4">
            <a:extLst>
              <a:ext uri="{FF2B5EF4-FFF2-40B4-BE49-F238E27FC236}">
                <a16:creationId xmlns:a16="http://schemas.microsoft.com/office/drawing/2014/main" id="{EB71D412-BC53-EA4C-81C3-A4203D0B2DB6}"/>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189875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D445-2365-B344-91F3-532D85CB90E8}"/>
              </a:ext>
            </a:extLst>
          </p:cNvPr>
          <p:cNvSpPr>
            <a:spLocks noGrp="1"/>
          </p:cNvSpPr>
          <p:nvPr>
            <p:ph type="title"/>
          </p:nvPr>
        </p:nvSpPr>
        <p:spPr/>
        <p:txBody>
          <a:bodyPr/>
          <a:lstStyle/>
          <a:p>
            <a:r>
              <a:rPr lang="en-MA" dirty="0"/>
              <a:t>Sample</a:t>
            </a:r>
          </a:p>
        </p:txBody>
      </p:sp>
      <p:pic>
        <p:nvPicPr>
          <p:cNvPr id="5" name="Content Placeholder 4">
            <a:extLst>
              <a:ext uri="{FF2B5EF4-FFF2-40B4-BE49-F238E27FC236}">
                <a16:creationId xmlns:a16="http://schemas.microsoft.com/office/drawing/2014/main" id="{0CE64EE4-627F-F647-A332-DBC1BEC311C2}"/>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179099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59C54-F3DA-D048-AE08-BE31A0320728}"/>
              </a:ext>
            </a:extLst>
          </p:cNvPr>
          <p:cNvSpPr>
            <a:spLocks noGrp="1"/>
          </p:cNvSpPr>
          <p:nvPr>
            <p:ph type="title"/>
          </p:nvPr>
        </p:nvSpPr>
        <p:spPr/>
        <p:txBody>
          <a:bodyPr/>
          <a:lstStyle/>
          <a:p>
            <a:r>
              <a:rPr lang="en-MA" dirty="0"/>
              <a:t>Sampling</a:t>
            </a:r>
          </a:p>
        </p:txBody>
      </p:sp>
      <p:pic>
        <p:nvPicPr>
          <p:cNvPr id="5" name="Content Placeholder 4">
            <a:extLst>
              <a:ext uri="{FF2B5EF4-FFF2-40B4-BE49-F238E27FC236}">
                <a16:creationId xmlns:a16="http://schemas.microsoft.com/office/drawing/2014/main" id="{F167C3A9-AE1C-4847-90A1-B9EE53F65A78}"/>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1399059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3C29-37F4-8E4F-88A9-F215896584A8}"/>
              </a:ext>
            </a:extLst>
          </p:cNvPr>
          <p:cNvSpPr>
            <a:spLocks noGrp="1"/>
          </p:cNvSpPr>
          <p:nvPr>
            <p:ph type="title"/>
          </p:nvPr>
        </p:nvSpPr>
        <p:spPr/>
        <p:txBody>
          <a:bodyPr/>
          <a:lstStyle/>
          <a:p>
            <a:r>
              <a:rPr lang="en-MA" dirty="0"/>
              <a:t>Target population: Jelly beans</a:t>
            </a:r>
          </a:p>
        </p:txBody>
      </p:sp>
      <p:pic>
        <p:nvPicPr>
          <p:cNvPr id="5" name="Content Placeholder 4">
            <a:extLst>
              <a:ext uri="{FF2B5EF4-FFF2-40B4-BE49-F238E27FC236}">
                <a16:creationId xmlns:a16="http://schemas.microsoft.com/office/drawing/2014/main" id="{683B03BB-5170-3B4A-BC59-F01AB16D6C97}"/>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270830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5461-0EEA-F049-8D41-67891475EBED}"/>
              </a:ext>
            </a:extLst>
          </p:cNvPr>
          <p:cNvSpPr>
            <a:spLocks noGrp="1"/>
          </p:cNvSpPr>
          <p:nvPr>
            <p:ph type="title"/>
          </p:nvPr>
        </p:nvSpPr>
        <p:spPr/>
        <p:txBody>
          <a:bodyPr/>
          <a:lstStyle/>
          <a:p>
            <a:r>
              <a:rPr lang="en-MA" dirty="0"/>
              <a:t>Limited sample: Size</a:t>
            </a:r>
          </a:p>
        </p:txBody>
      </p:sp>
      <p:pic>
        <p:nvPicPr>
          <p:cNvPr id="9" name="Content Placeholder 8">
            <a:extLst>
              <a:ext uri="{FF2B5EF4-FFF2-40B4-BE49-F238E27FC236}">
                <a16:creationId xmlns:a16="http://schemas.microsoft.com/office/drawing/2014/main" id="{5CBC0274-68DF-1043-B791-FA4949B0375E}"/>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4195284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1CC6-C3C3-FE42-BB14-B5B17CDE7EDE}"/>
              </a:ext>
            </a:extLst>
          </p:cNvPr>
          <p:cNvSpPr>
            <a:spLocks noGrp="1"/>
          </p:cNvSpPr>
          <p:nvPr>
            <p:ph type="title"/>
          </p:nvPr>
        </p:nvSpPr>
        <p:spPr/>
        <p:txBody>
          <a:bodyPr/>
          <a:lstStyle/>
          <a:p>
            <a:r>
              <a:rPr lang="en-MA" dirty="0"/>
              <a:t>Limited sample: Type</a:t>
            </a:r>
          </a:p>
        </p:txBody>
      </p:sp>
      <p:pic>
        <p:nvPicPr>
          <p:cNvPr id="5" name="Content Placeholder 4">
            <a:extLst>
              <a:ext uri="{FF2B5EF4-FFF2-40B4-BE49-F238E27FC236}">
                <a16:creationId xmlns:a16="http://schemas.microsoft.com/office/drawing/2014/main" id="{49C97BFF-A948-B145-8279-927FA8C14594}"/>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1349422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28652-511E-1144-A279-43501237E857}"/>
              </a:ext>
            </a:extLst>
          </p:cNvPr>
          <p:cNvSpPr>
            <a:spLocks noGrp="1"/>
          </p:cNvSpPr>
          <p:nvPr>
            <p:ph type="title"/>
          </p:nvPr>
        </p:nvSpPr>
        <p:spPr/>
        <p:txBody>
          <a:bodyPr/>
          <a:lstStyle/>
          <a:p>
            <a:r>
              <a:rPr lang="en-MA" dirty="0"/>
              <a:t>A sizeable sample</a:t>
            </a:r>
          </a:p>
        </p:txBody>
      </p:sp>
      <p:pic>
        <p:nvPicPr>
          <p:cNvPr id="9" name="Content Placeholder 8">
            <a:extLst>
              <a:ext uri="{FF2B5EF4-FFF2-40B4-BE49-F238E27FC236}">
                <a16:creationId xmlns:a16="http://schemas.microsoft.com/office/drawing/2014/main" id="{69EC4362-0E95-7B47-88A6-2AE334B66CE2}"/>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1585743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BD4D-4983-5241-A51D-C69CC2C0FCEE}"/>
              </a:ext>
            </a:extLst>
          </p:cNvPr>
          <p:cNvSpPr>
            <a:spLocks noGrp="1"/>
          </p:cNvSpPr>
          <p:nvPr>
            <p:ph type="title"/>
          </p:nvPr>
        </p:nvSpPr>
        <p:spPr/>
        <p:txBody>
          <a:bodyPr/>
          <a:lstStyle/>
          <a:p>
            <a:r>
              <a:rPr lang="en-MA" dirty="0"/>
              <a:t>Measure</a:t>
            </a:r>
          </a:p>
        </p:txBody>
      </p:sp>
      <p:pic>
        <p:nvPicPr>
          <p:cNvPr id="5" name="Content Placeholder 4">
            <a:extLst>
              <a:ext uri="{FF2B5EF4-FFF2-40B4-BE49-F238E27FC236}">
                <a16:creationId xmlns:a16="http://schemas.microsoft.com/office/drawing/2014/main" id="{8EE1E8BC-00D4-D341-B88B-D20CA84B5B77}"/>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900547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C785-A61B-264E-9C72-066C2E07CDC3}"/>
              </a:ext>
            </a:extLst>
          </p:cNvPr>
          <p:cNvSpPr>
            <a:spLocks noGrp="1"/>
          </p:cNvSpPr>
          <p:nvPr>
            <p:ph type="title"/>
          </p:nvPr>
        </p:nvSpPr>
        <p:spPr/>
        <p:txBody>
          <a:bodyPr/>
          <a:lstStyle/>
          <a:p>
            <a:r>
              <a:rPr lang="en-MA" dirty="0"/>
              <a:t>Measure: Observation, Questionnaire, Interview, etc.</a:t>
            </a:r>
          </a:p>
        </p:txBody>
      </p:sp>
      <p:pic>
        <p:nvPicPr>
          <p:cNvPr id="5" name="Content Placeholder 4">
            <a:extLst>
              <a:ext uri="{FF2B5EF4-FFF2-40B4-BE49-F238E27FC236}">
                <a16:creationId xmlns:a16="http://schemas.microsoft.com/office/drawing/2014/main" id="{37907D2A-9738-B04E-A069-26EF38B3AE84}"/>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320857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04CE5-5B55-C545-A3BA-66BC26458E5B}"/>
              </a:ext>
            </a:extLst>
          </p:cNvPr>
          <p:cNvSpPr>
            <a:spLocks noGrp="1"/>
          </p:cNvSpPr>
          <p:nvPr>
            <p:ph type="title"/>
          </p:nvPr>
        </p:nvSpPr>
        <p:spPr/>
        <p:txBody>
          <a:bodyPr/>
          <a:lstStyle/>
          <a:p>
            <a:r>
              <a:rPr lang="en-MA" dirty="0"/>
              <a:t>Design</a:t>
            </a:r>
          </a:p>
        </p:txBody>
      </p:sp>
      <p:pic>
        <p:nvPicPr>
          <p:cNvPr id="5" name="Content Placeholder 4">
            <a:extLst>
              <a:ext uri="{FF2B5EF4-FFF2-40B4-BE49-F238E27FC236}">
                <a16:creationId xmlns:a16="http://schemas.microsoft.com/office/drawing/2014/main" id="{FA6B0994-D58A-C54B-9205-663AE4C0E06E}"/>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395390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8F609-5365-894E-8342-20169692868D}"/>
              </a:ext>
            </a:extLst>
          </p:cNvPr>
          <p:cNvSpPr>
            <a:spLocks noGrp="1"/>
          </p:cNvSpPr>
          <p:nvPr>
            <p:ph type="title"/>
          </p:nvPr>
        </p:nvSpPr>
        <p:spPr/>
        <p:txBody>
          <a:bodyPr/>
          <a:lstStyle/>
          <a:p>
            <a:r>
              <a:rPr lang="en-MA" dirty="0"/>
              <a:t>Why research</a:t>
            </a:r>
          </a:p>
        </p:txBody>
      </p:sp>
      <p:sp>
        <p:nvSpPr>
          <p:cNvPr id="3" name="Content Placeholder 2">
            <a:extLst>
              <a:ext uri="{FF2B5EF4-FFF2-40B4-BE49-F238E27FC236}">
                <a16:creationId xmlns:a16="http://schemas.microsoft.com/office/drawing/2014/main" id="{E8BF2E03-3CC0-7B42-808A-DD1C561BC666}"/>
              </a:ext>
            </a:extLst>
          </p:cNvPr>
          <p:cNvSpPr>
            <a:spLocks noGrp="1"/>
          </p:cNvSpPr>
          <p:nvPr>
            <p:ph idx="1"/>
          </p:nvPr>
        </p:nvSpPr>
        <p:spPr/>
        <p:txBody>
          <a:bodyPr>
            <a:normAutofit/>
          </a:bodyPr>
          <a:lstStyle/>
          <a:p>
            <a:r>
              <a:rPr lang="en-US" sz="4800" dirty="0">
                <a:effectLst/>
                <a:latin typeface="Helvetica" pitchFamily="2" charset="0"/>
              </a:rPr>
              <a:t>In a world filled with countless questions, we are constantly seeking answers and striving for improvement. </a:t>
            </a:r>
          </a:p>
          <a:p>
            <a:endParaRPr lang="en-US" sz="4800" dirty="0">
              <a:latin typeface="Helvetica" pitchFamily="2" charset="0"/>
            </a:endParaRPr>
          </a:p>
          <a:p>
            <a:endParaRPr lang="en-MA" dirty="0"/>
          </a:p>
        </p:txBody>
      </p:sp>
    </p:spTree>
    <p:extLst>
      <p:ext uri="{BB962C8B-B14F-4D97-AF65-F5344CB8AC3E}">
        <p14:creationId xmlns:p14="http://schemas.microsoft.com/office/powerpoint/2010/main" val="721725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B522-1664-714F-9CCE-69F6D9BA2CEC}"/>
              </a:ext>
            </a:extLst>
          </p:cNvPr>
          <p:cNvSpPr>
            <a:spLocks noGrp="1"/>
          </p:cNvSpPr>
          <p:nvPr>
            <p:ph type="title"/>
          </p:nvPr>
        </p:nvSpPr>
        <p:spPr/>
        <p:txBody>
          <a:bodyPr/>
          <a:lstStyle/>
          <a:p>
            <a:r>
              <a:rPr lang="en-MA" dirty="0"/>
              <a:t>Design: Questions</a:t>
            </a:r>
          </a:p>
        </p:txBody>
      </p:sp>
      <p:pic>
        <p:nvPicPr>
          <p:cNvPr id="9" name="Content Placeholder 8">
            <a:extLst>
              <a:ext uri="{FF2B5EF4-FFF2-40B4-BE49-F238E27FC236}">
                <a16:creationId xmlns:a16="http://schemas.microsoft.com/office/drawing/2014/main" id="{915FE9D9-8A89-494B-9BFF-49BFA8229EA1}"/>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588971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6F6D-CE91-904D-B51A-390CE89345A0}"/>
              </a:ext>
            </a:extLst>
          </p:cNvPr>
          <p:cNvSpPr>
            <a:spLocks noGrp="1"/>
          </p:cNvSpPr>
          <p:nvPr>
            <p:ph type="title"/>
          </p:nvPr>
        </p:nvSpPr>
        <p:spPr/>
        <p:txBody>
          <a:bodyPr/>
          <a:lstStyle/>
          <a:p>
            <a:r>
              <a:rPr lang="en-MA" dirty="0"/>
              <a:t>Analyze:  Hierarchies, Structure</a:t>
            </a:r>
          </a:p>
        </p:txBody>
      </p:sp>
      <p:pic>
        <p:nvPicPr>
          <p:cNvPr id="5" name="Content Placeholder 4">
            <a:extLst>
              <a:ext uri="{FF2B5EF4-FFF2-40B4-BE49-F238E27FC236}">
                <a16:creationId xmlns:a16="http://schemas.microsoft.com/office/drawing/2014/main" id="{D573864D-9D1B-494C-A19F-8262A361FDE7}"/>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1513739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32D2-7D14-D74D-B94E-D284530ED8DD}"/>
              </a:ext>
            </a:extLst>
          </p:cNvPr>
          <p:cNvSpPr>
            <a:spLocks noGrp="1"/>
          </p:cNvSpPr>
          <p:nvPr>
            <p:ph type="title"/>
          </p:nvPr>
        </p:nvSpPr>
        <p:spPr/>
        <p:txBody>
          <a:bodyPr/>
          <a:lstStyle/>
          <a:p>
            <a:r>
              <a:rPr lang="en-MA" dirty="0"/>
              <a:t>Analyze: Tables, Graphs, etc.</a:t>
            </a:r>
          </a:p>
        </p:txBody>
      </p:sp>
      <p:pic>
        <p:nvPicPr>
          <p:cNvPr id="5" name="Content Placeholder 4">
            <a:extLst>
              <a:ext uri="{FF2B5EF4-FFF2-40B4-BE49-F238E27FC236}">
                <a16:creationId xmlns:a16="http://schemas.microsoft.com/office/drawing/2014/main" id="{3451DEDE-8DE5-C645-A5F1-031A04B414C7}"/>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3529131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CCDF8-4A92-B146-9B13-809D45B0AD65}"/>
              </a:ext>
            </a:extLst>
          </p:cNvPr>
          <p:cNvSpPr>
            <a:spLocks noGrp="1"/>
          </p:cNvSpPr>
          <p:nvPr>
            <p:ph type="title"/>
          </p:nvPr>
        </p:nvSpPr>
        <p:spPr/>
        <p:txBody>
          <a:bodyPr/>
          <a:lstStyle/>
          <a:p>
            <a:r>
              <a:rPr lang="en-MA" dirty="0"/>
              <a:t>Analyze</a:t>
            </a:r>
          </a:p>
        </p:txBody>
      </p:sp>
      <p:pic>
        <p:nvPicPr>
          <p:cNvPr id="5" name="Content Placeholder 4">
            <a:extLst>
              <a:ext uri="{FF2B5EF4-FFF2-40B4-BE49-F238E27FC236}">
                <a16:creationId xmlns:a16="http://schemas.microsoft.com/office/drawing/2014/main" id="{42DE1062-13C8-4F46-9DFF-C8C794E83A79}"/>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92963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6CE3-4F66-B340-B46B-56D155BECC03}"/>
              </a:ext>
            </a:extLst>
          </p:cNvPr>
          <p:cNvSpPr>
            <a:spLocks noGrp="1"/>
          </p:cNvSpPr>
          <p:nvPr>
            <p:ph type="title"/>
          </p:nvPr>
        </p:nvSpPr>
        <p:spPr/>
        <p:txBody>
          <a:bodyPr/>
          <a:lstStyle/>
          <a:p>
            <a:r>
              <a:rPr lang="en-MA" dirty="0"/>
              <a:t>Analyze</a:t>
            </a:r>
          </a:p>
        </p:txBody>
      </p:sp>
      <p:pic>
        <p:nvPicPr>
          <p:cNvPr id="5" name="Content Placeholder 4">
            <a:extLst>
              <a:ext uri="{FF2B5EF4-FFF2-40B4-BE49-F238E27FC236}">
                <a16:creationId xmlns:a16="http://schemas.microsoft.com/office/drawing/2014/main" id="{2657A1A7-29FF-DE44-AD08-162B986469DB}"/>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3575227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3E2C-BAFD-7349-9DFF-B5698D421420}"/>
              </a:ext>
            </a:extLst>
          </p:cNvPr>
          <p:cNvSpPr>
            <a:spLocks noGrp="1"/>
          </p:cNvSpPr>
          <p:nvPr>
            <p:ph type="title"/>
          </p:nvPr>
        </p:nvSpPr>
        <p:spPr/>
        <p:txBody>
          <a:bodyPr/>
          <a:lstStyle/>
          <a:p>
            <a:r>
              <a:rPr lang="en-MA" dirty="0"/>
              <a:t>Conclude</a:t>
            </a:r>
          </a:p>
        </p:txBody>
      </p:sp>
      <p:pic>
        <p:nvPicPr>
          <p:cNvPr id="5" name="Content Placeholder 4">
            <a:extLst>
              <a:ext uri="{FF2B5EF4-FFF2-40B4-BE49-F238E27FC236}">
                <a16:creationId xmlns:a16="http://schemas.microsoft.com/office/drawing/2014/main" id="{337B8439-A5A7-8E4D-88E1-810AA8C158BF}"/>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1700890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ECA1-B197-7842-BCD0-D60F6C150F3C}"/>
              </a:ext>
            </a:extLst>
          </p:cNvPr>
          <p:cNvSpPr>
            <a:spLocks noGrp="1"/>
          </p:cNvSpPr>
          <p:nvPr>
            <p:ph type="title"/>
          </p:nvPr>
        </p:nvSpPr>
        <p:spPr/>
        <p:txBody>
          <a:bodyPr/>
          <a:lstStyle/>
          <a:p>
            <a:r>
              <a:rPr lang="en-MA" dirty="0"/>
              <a:t>Conclusions</a:t>
            </a:r>
          </a:p>
        </p:txBody>
      </p:sp>
      <p:pic>
        <p:nvPicPr>
          <p:cNvPr id="5" name="Content Placeholder 4">
            <a:extLst>
              <a:ext uri="{FF2B5EF4-FFF2-40B4-BE49-F238E27FC236}">
                <a16:creationId xmlns:a16="http://schemas.microsoft.com/office/drawing/2014/main" id="{74AD5A72-8A6E-9449-80A7-44078A2F136E}"/>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47543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3C4F-5638-E940-A55C-ED9209921EF4}"/>
              </a:ext>
            </a:extLst>
          </p:cNvPr>
          <p:cNvSpPr>
            <a:spLocks noGrp="1"/>
          </p:cNvSpPr>
          <p:nvPr>
            <p:ph type="title"/>
          </p:nvPr>
        </p:nvSpPr>
        <p:spPr/>
        <p:txBody>
          <a:bodyPr/>
          <a:lstStyle/>
          <a:p>
            <a:r>
              <a:rPr lang="en-MA" dirty="0"/>
              <a:t>Curiosity/Need</a:t>
            </a:r>
          </a:p>
        </p:txBody>
      </p:sp>
      <p:sp>
        <p:nvSpPr>
          <p:cNvPr id="3" name="Content Placeholder 2">
            <a:extLst>
              <a:ext uri="{FF2B5EF4-FFF2-40B4-BE49-F238E27FC236}">
                <a16:creationId xmlns:a16="http://schemas.microsoft.com/office/drawing/2014/main" id="{42191311-317C-C949-A587-9927BE263CCE}"/>
              </a:ext>
            </a:extLst>
          </p:cNvPr>
          <p:cNvSpPr>
            <a:spLocks noGrp="1"/>
          </p:cNvSpPr>
          <p:nvPr>
            <p:ph idx="1"/>
          </p:nvPr>
        </p:nvSpPr>
        <p:spPr/>
        <p:txBody>
          <a:bodyPr/>
          <a:lstStyle/>
          <a:p>
            <a:pPr marL="0" indent="0">
              <a:buNone/>
            </a:pPr>
            <a:endParaRPr lang="en-MA" dirty="0"/>
          </a:p>
        </p:txBody>
      </p:sp>
      <p:sp>
        <p:nvSpPr>
          <p:cNvPr id="7" name="TextBox 6">
            <a:extLst>
              <a:ext uri="{FF2B5EF4-FFF2-40B4-BE49-F238E27FC236}">
                <a16:creationId xmlns:a16="http://schemas.microsoft.com/office/drawing/2014/main" id="{70BA3734-26EA-E84E-BC51-C65DB0CC30C3}"/>
              </a:ext>
            </a:extLst>
          </p:cNvPr>
          <p:cNvSpPr txBox="1"/>
          <p:nvPr/>
        </p:nvSpPr>
        <p:spPr>
          <a:xfrm>
            <a:off x="978195" y="2551837"/>
            <a:ext cx="10100931" cy="2862322"/>
          </a:xfrm>
          <a:prstGeom prst="rect">
            <a:avLst/>
          </a:prstGeom>
          <a:noFill/>
        </p:spPr>
        <p:txBody>
          <a:bodyPr wrap="square">
            <a:spAutoFit/>
          </a:bodyPr>
          <a:lstStyle/>
          <a:p>
            <a:r>
              <a:rPr lang="en-US" sz="3600" dirty="0">
                <a:effectLst/>
                <a:latin typeface="Helvetica" pitchFamily="2" charset="0"/>
              </a:rPr>
              <a:t>Curiosity and the desire for a better life drive us to explore and understand the challenges that surround us. From the knowledge and insights gained through research, we can address these needs and make meaningful progress. </a:t>
            </a:r>
            <a:endParaRPr lang="en-MA" sz="3600" dirty="0"/>
          </a:p>
        </p:txBody>
      </p:sp>
    </p:spTree>
    <p:extLst>
      <p:ext uri="{BB962C8B-B14F-4D97-AF65-F5344CB8AC3E}">
        <p14:creationId xmlns:p14="http://schemas.microsoft.com/office/powerpoint/2010/main" val="41814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0199-AF98-5F4F-8378-0A0D506F2908}"/>
              </a:ext>
            </a:extLst>
          </p:cNvPr>
          <p:cNvSpPr>
            <a:spLocks noGrp="1"/>
          </p:cNvSpPr>
          <p:nvPr>
            <p:ph type="title"/>
          </p:nvPr>
        </p:nvSpPr>
        <p:spPr/>
        <p:txBody>
          <a:bodyPr/>
          <a:lstStyle/>
          <a:p>
            <a:endParaRPr lang="en-MA"/>
          </a:p>
        </p:txBody>
      </p:sp>
      <p:sp>
        <p:nvSpPr>
          <p:cNvPr id="3" name="Content Placeholder 2">
            <a:extLst>
              <a:ext uri="{FF2B5EF4-FFF2-40B4-BE49-F238E27FC236}">
                <a16:creationId xmlns:a16="http://schemas.microsoft.com/office/drawing/2014/main" id="{7363C66C-A40D-0647-A55D-9C913B02A459}"/>
              </a:ext>
            </a:extLst>
          </p:cNvPr>
          <p:cNvSpPr>
            <a:spLocks noGrp="1"/>
          </p:cNvSpPr>
          <p:nvPr>
            <p:ph idx="1"/>
          </p:nvPr>
        </p:nvSpPr>
        <p:spPr/>
        <p:txBody>
          <a:bodyPr/>
          <a:lstStyle/>
          <a:p>
            <a:r>
              <a:rPr lang="en-US" sz="4000" dirty="0">
                <a:effectLst/>
              </a:rPr>
              <a:t>Research is crucial in satisfying people's needs and addressing their curiosity. </a:t>
            </a:r>
            <a:r>
              <a:rPr lang="en-MA" sz="4000" dirty="0"/>
              <a:t>It arises from the recognition of problems and the quest for knowledge. </a:t>
            </a:r>
          </a:p>
          <a:p>
            <a:pPr marL="0" indent="0">
              <a:buNone/>
            </a:pPr>
            <a:endParaRPr lang="en-MA" dirty="0"/>
          </a:p>
        </p:txBody>
      </p:sp>
    </p:spTree>
    <p:extLst>
      <p:ext uri="{BB962C8B-B14F-4D97-AF65-F5344CB8AC3E}">
        <p14:creationId xmlns:p14="http://schemas.microsoft.com/office/powerpoint/2010/main" val="153450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54144-CF79-CC41-9D7A-5943471B83D2}"/>
              </a:ext>
            </a:extLst>
          </p:cNvPr>
          <p:cNvSpPr>
            <a:spLocks noGrp="1"/>
          </p:cNvSpPr>
          <p:nvPr>
            <p:ph type="title"/>
          </p:nvPr>
        </p:nvSpPr>
        <p:spPr/>
        <p:txBody>
          <a:bodyPr/>
          <a:lstStyle/>
          <a:p>
            <a:r>
              <a:rPr lang="en-MA" dirty="0"/>
              <a:t>Topics/ Subjects</a:t>
            </a:r>
          </a:p>
        </p:txBody>
      </p:sp>
      <p:sp>
        <p:nvSpPr>
          <p:cNvPr id="3" name="Content Placeholder 2">
            <a:extLst>
              <a:ext uri="{FF2B5EF4-FFF2-40B4-BE49-F238E27FC236}">
                <a16:creationId xmlns:a16="http://schemas.microsoft.com/office/drawing/2014/main" id="{987AFD9C-9F86-9C43-84F7-1D6C8A1461E0}"/>
              </a:ext>
            </a:extLst>
          </p:cNvPr>
          <p:cNvSpPr>
            <a:spLocks noGrp="1"/>
          </p:cNvSpPr>
          <p:nvPr>
            <p:ph idx="1"/>
          </p:nvPr>
        </p:nvSpPr>
        <p:spPr/>
        <p:txBody>
          <a:bodyPr/>
          <a:lstStyle/>
          <a:p>
            <a:r>
              <a:rPr lang="en-MA" sz="3600" dirty="0"/>
              <a:t>Whether it's understanding the causes of diseases like malaria, tackling poverty in African communities, improving education in villages, becoming proficient academicians, harnessing the power of technology, or examining the impact of student cell phone usage in schools, research allows us to delve deeper into these subjects and find solutions. </a:t>
            </a:r>
          </a:p>
          <a:p>
            <a:endParaRPr lang="en-MA" dirty="0"/>
          </a:p>
        </p:txBody>
      </p:sp>
    </p:spTree>
    <p:extLst>
      <p:ext uri="{BB962C8B-B14F-4D97-AF65-F5344CB8AC3E}">
        <p14:creationId xmlns:p14="http://schemas.microsoft.com/office/powerpoint/2010/main" val="254271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B94A-62FC-764E-8CB7-DAE79EDC625E}"/>
              </a:ext>
            </a:extLst>
          </p:cNvPr>
          <p:cNvSpPr>
            <a:spLocks noGrp="1"/>
          </p:cNvSpPr>
          <p:nvPr>
            <p:ph type="title"/>
          </p:nvPr>
        </p:nvSpPr>
        <p:spPr/>
        <p:txBody>
          <a:bodyPr/>
          <a:lstStyle/>
          <a:p>
            <a:r>
              <a:rPr lang="en-MA" dirty="0"/>
              <a:t>This course</a:t>
            </a:r>
          </a:p>
        </p:txBody>
      </p:sp>
      <p:sp>
        <p:nvSpPr>
          <p:cNvPr id="3" name="Content Placeholder 2">
            <a:extLst>
              <a:ext uri="{FF2B5EF4-FFF2-40B4-BE49-F238E27FC236}">
                <a16:creationId xmlns:a16="http://schemas.microsoft.com/office/drawing/2014/main" id="{157F43AE-89AB-1F4D-AAC1-4EEB6B2CB55B}"/>
              </a:ext>
            </a:extLst>
          </p:cNvPr>
          <p:cNvSpPr>
            <a:spLocks noGrp="1"/>
          </p:cNvSpPr>
          <p:nvPr>
            <p:ph idx="1"/>
          </p:nvPr>
        </p:nvSpPr>
        <p:spPr/>
        <p:txBody>
          <a:bodyPr/>
          <a:lstStyle/>
          <a:p>
            <a:endParaRPr lang="en-MA" dirty="0"/>
          </a:p>
        </p:txBody>
      </p:sp>
      <p:sp>
        <p:nvSpPr>
          <p:cNvPr id="5" name="TextBox 4">
            <a:extLst>
              <a:ext uri="{FF2B5EF4-FFF2-40B4-BE49-F238E27FC236}">
                <a16:creationId xmlns:a16="http://schemas.microsoft.com/office/drawing/2014/main" id="{3DBE955F-2FF8-A34C-A674-A25A5BAEB45F}"/>
              </a:ext>
            </a:extLst>
          </p:cNvPr>
          <p:cNvSpPr txBox="1"/>
          <p:nvPr/>
        </p:nvSpPr>
        <p:spPr>
          <a:xfrm>
            <a:off x="838200" y="2828836"/>
            <a:ext cx="8308458" cy="2585323"/>
          </a:xfrm>
          <a:prstGeom prst="rect">
            <a:avLst/>
          </a:prstGeom>
          <a:noFill/>
        </p:spPr>
        <p:txBody>
          <a:bodyPr wrap="square">
            <a:spAutoFit/>
          </a:bodyPr>
          <a:lstStyle/>
          <a:p>
            <a:r>
              <a:rPr lang="en-MA" sz="3600" dirty="0"/>
              <a:t>This course serves as an introduction to the meaning, types, assumptions, characteristics, importance, and process of research.    </a:t>
            </a:r>
          </a:p>
          <a:p>
            <a:endParaRPr lang="en-MA" dirty="0"/>
          </a:p>
        </p:txBody>
      </p:sp>
    </p:spTree>
    <p:extLst>
      <p:ext uri="{BB962C8B-B14F-4D97-AF65-F5344CB8AC3E}">
        <p14:creationId xmlns:p14="http://schemas.microsoft.com/office/powerpoint/2010/main" val="378324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C38D-84B0-A342-AB81-85E6983756D1}"/>
              </a:ext>
            </a:extLst>
          </p:cNvPr>
          <p:cNvSpPr>
            <a:spLocks noGrp="1"/>
          </p:cNvSpPr>
          <p:nvPr>
            <p:ph type="title"/>
          </p:nvPr>
        </p:nvSpPr>
        <p:spPr/>
        <p:txBody>
          <a:bodyPr/>
          <a:lstStyle/>
          <a:p>
            <a:r>
              <a:rPr lang="en-MA" dirty="0"/>
              <a:t>Research Journey</a:t>
            </a:r>
          </a:p>
        </p:txBody>
      </p:sp>
      <p:pic>
        <p:nvPicPr>
          <p:cNvPr id="5" name="Content Placeholder 4">
            <a:extLst>
              <a:ext uri="{FF2B5EF4-FFF2-40B4-BE49-F238E27FC236}">
                <a16:creationId xmlns:a16="http://schemas.microsoft.com/office/drawing/2014/main" id="{B299EFF6-9C9A-F847-8155-248A0A8E044C}"/>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341823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9F51-FFFE-DE4B-B493-6B3BF3736ADB}"/>
              </a:ext>
            </a:extLst>
          </p:cNvPr>
          <p:cNvSpPr>
            <a:spLocks noGrp="1"/>
          </p:cNvSpPr>
          <p:nvPr>
            <p:ph type="title"/>
          </p:nvPr>
        </p:nvSpPr>
        <p:spPr/>
        <p:txBody>
          <a:bodyPr/>
          <a:lstStyle/>
          <a:p>
            <a:r>
              <a:rPr lang="en-MA" dirty="0"/>
              <a:t>Problem: Delimit topic</a:t>
            </a:r>
          </a:p>
        </p:txBody>
      </p:sp>
      <p:pic>
        <p:nvPicPr>
          <p:cNvPr id="5" name="Content Placeholder 4">
            <a:extLst>
              <a:ext uri="{FF2B5EF4-FFF2-40B4-BE49-F238E27FC236}">
                <a16:creationId xmlns:a16="http://schemas.microsoft.com/office/drawing/2014/main" id="{2BEB6803-91EA-2445-910D-DC876EE25E38}"/>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108847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0E9A-52C3-754E-8167-0699E2199767}"/>
              </a:ext>
            </a:extLst>
          </p:cNvPr>
          <p:cNvSpPr>
            <a:spLocks noGrp="1"/>
          </p:cNvSpPr>
          <p:nvPr>
            <p:ph type="title"/>
          </p:nvPr>
        </p:nvSpPr>
        <p:spPr/>
        <p:txBody>
          <a:bodyPr/>
          <a:lstStyle/>
          <a:p>
            <a:r>
              <a:rPr lang="en-MA" dirty="0"/>
              <a:t>Example problem: Waste</a:t>
            </a:r>
          </a:p>
        </p:txBody>
      </p:sp>
      <p:pic>
        <p:nvPicPr>
          <p:cNvPr id="5" name="Content Placeholder 4">
            <a:extLst>
              <a:ext uri="{FF2B5EF4-FFF2-40B4-BE49-F238E27FC236}">
                <a16:creationId xmlns:a16="http://schemas.microsoft.com/office/drawing/2014/main" id="{2A2E1955-F6F7-D340-B565-475243018566}"/>
              </a:ext>
            </a:extLst>
          </p:cNvPr>
          <p:cNvPicPr>
            <a:picLocks noGrp="1" noChangeAspect="1"/>
          </p:cNvPicPr>
          <p:nvPr>
            <p:ph idx="1"/>
          </p:nvPr>
        </p:nvPicPr>
        <p:blipFill>
          <a:blip r:embed="rId2"/>
          <a:stretch>
            <a:fillRect/>
          </a:stretch>
        </p:blipFill>
        <p:spPr>
          <a:xfrm>
            <a:off x="2832496" y="1825625"/>
            <a:ext cx="6527007" cy="4351338"/>
          </a:xfrm>
        </p:spPr>
      </p:pic>
    </p:spTree>
    <p:extLst>
      <p:ext uri="{BB962C8B-B14F-4D97-AF65-F5344CB8AC3E}">
        <p14:creationId xmlns:p14="http://schemas.microsoft.com/office/powerpoint/2010/main" val="1561650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243</Words>
  <Application>Microsoft Macintosh PowerPoint</Application>
  <PresentationFormat>Widescreen</PresentationFormat>
  <Paragraphs>31</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Helvetica</vt:lpstr>
      <vt:lpstr>Office Theme</vt:lpstr>
      <vt:lpstr>Road of Research</vt:lpstr>
      <vt:lpstr>Why research</vt:lpstr>
      <vt:lpstr>Curiosity/Need</vt:lpstr>
      <vt:lpstr>PowerPoint Presentation</vt:lpstr>
      <vt:lpstr>Topics/ Subjects</vt:lpstr>
      <vt:lpstr>This course</vt:lpstr>
      <vt:lpstr>Research Journey</vt:lpstr>
      <vt:lpstr>Problem: Delimit topic</vt:lpstr>
      <vt:lpstr>Example problem: Waste</vt:lpstr>
      <vt:lpstr>Studies, Angles, Approach</vt:lpstr>
      <vt:lpstr>Sample</vt:lpstr>
      <vt:lpstr>Sampling</vt:lpstr>
      <vt:lpstr>Target population: Jelly beans</vt:lpstr>
      <vt:lpstr>Limited sample: Size</vt:lpstr>
      <vt:lpstr>Limited sample: Type</vt:lpstr>
      <vt:lpstr>A sizeable sample</vt:lpstr>
      <vt:lpstr>Measure</vt:lpstr>
      <vt:lpstr>Measure: Observation, Questionnaire, Interview, etc.</vt:lpstr>
      <vt:lpstr>Design</vt:lpstr>
      <vt:lpstr>Design: Questions</vt:lpstr>
      <vt:lpstr>Analyze:  Hierarchies, Structure</vt:lpstr>
      <vt:lpstr>Analyze: Tables, Graphs, etc.</vt:lpstr>
      <vt:lpstr>Analyze</vt:lpstr>
      <vt:lpstr>Analyze</vt:lpstr>
      <vt:lpstr>Conclude</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for Research</dc:title>
  <dc:creator>Microsoft Office User</dc:creator>
  <cp:lastModifiedBy>Microsoft Office User</cp:lastModifiedBy>
  <cp:revision>13</cp:revision>
  <dcterms:created xsi:type="dcterms:W3CDTF">2025-01-31T09:18:07Z</dcterms:created>
  <dcterms:modified xsi:type="dcterms:W3CDTF">2025-02-05T18:50:30Z</dcterms:modified>
</cp:coreProperties>
</file>